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69" r:id="rId5"/>
  </p:sldMasterIdLst>
  <p:notesMasterIdLst>
    <p:notesMasterId r:id="rId15"/>
  </p:notesMasterIdLst>
  <p:handoutMasterIdLst>
    <p:handoutMasterId r:id="rId16"/>
  </p:handoutMasterIdLst>
  <p:sldIdLst>
    <p:sldId id="1368" r:id="rId6"/>
    <p:sldId id="1343" r:id="rId7"/>
    <p:sldId id="1346" r:id="rId8"/>
    <p:sldId id="1353" r:id="rId9"/>
    <p:sldId id="1366" r:id="rId10"/>
    <p:sldId id="1367" r:id="rId11"/>
    <p:sldId id="1358" r:id="rId12"/>
    <p:sldId id="1364" r:id="rId13"/>
    <p:sldId id="1365" r:id="rId14"/>
  </p:sldIdLst>
  <p:sldSz cx="12192000" cy="6858000"/>
  <p:notesSz cx="7010400" cy="9296400"/>
  <p:defaultTextStyle>
    <a:defPPr>
      <a:defRPr lang="en-US"/>
    </a:defPPr>
    <a:lvl1pPr marL="0" algn="l" defTabSz="914460" rtl="0" eaLnBrk="1" latinLnBrk="0" hangingPunct="1">
      <a:defRPr sz="1765" kern="1200">
        <a:solidFill>
          <a:schemeClr val="tx1"/>
        </a:solidFill>
        <a:latin typeface="+mn-lt"/>
        <a:ea typeface="+mn-ea"/>
        <a:cs typeface="+mn-cs"/>
      </a:defRPr>
    </a:lvl1pPr>
    <a:lvl2pPr marL="457230" algn="l" defTabSz="914460" rtl="0" eaLnBrk="1" latinLnBrk="0" hangingPunct="1">
      <a:defRPr sz="1765" kern="1200">
        <a:solidFill>
          <a:schemeClr val="tx1"/>
        </a:solidFill>
        <a:latin typeface="+mn-lt"/>
        <a:ea typeface="+mn-ea"/>
        <a:cs typeface="+mn-cs"/>
      </a:defRPr>
    </a:lvl2pPr>
    <a:lvl3pPr marL="914460" algn="l" defTabSz="914460" rtl="0" eaLnBrk="1" latinLnBrk="0" hangingPunct="1">
      <a:defRPr sz="1765" kern="1200">
        <a:solidFill>
          <a:schemeClr val="tx1"/>
        </a:solidFill>
        <a:latin typeface="+mn-lt"/>
        <a:ea typeface="+mn-ea"/>
        <a:cs typeface="+mn-cs"/>
      </a:defRPr>
    </a:lvl3pPr>
    <a:lvl4pPr marL="1371690" algn="l" defTabSz="914460" rtl="0" eaLnBrk="1" latinLnBrk="0" hangingPunct="1">
      <a:defRPr sz="1765" kern="1200">
        <a:solidFill>
          <a:schemeClr val="tx1"/>
        </a:solidFill>
        <a:latin typeface="+mn-lt"/>
        <a:ea typeface="+mn-ea"/>
        <a:cs typeface="+mn-cs"/>
      </a:defRPr>
    </a:lvl4pPr>
    <a:lvl5pPr marL="1828921" algn="l" defTabSz="914460" rtl="0" eaLnBrk="1" latinLnBrk="0" hangingPunct="1">
      <a:defRPr sz="1765" kern="1200">
        <a:solidFill>
          <a:schemeClr val="tx1"/>
        </a:solidFill>
        <a:latin typeface="+mn-lt"/>
        <a:ea typeface="+mn-ea"/>
        <a:cs typeface="+mn-cs"/>
      </a:defRPr>
    </a:lvl5pPr>
    <a:lvl6pPr marL="2286152" algn="l" defTabSz="914460" rtl="0" eaLnBrk="1" latinLnBrk="0" hangingPunct="1">
      <a:defRPr sz="1765" kern="1200">
        <a:solidFill>
          <a:schemeClr val="tx1"/>
        </a:solidFill>
        <a:latin typeface="+mn-lt"/>
        <a:ea typeface="+mn-ea"/>
        <a:cs typeface="+mn-cs"/>
      </a:defRPr>
    </a:lvl6pPr>
    <a:lvl7pPr marL="2743381" algn="l" defTabSz="914460" rtl="0" eaLnBrk="1" latinLnBrk="0" hangingPunct="1">
      <a:defRPr sz="1765" kern="1200">
        <a:solidFill>
          <a:schemeClr val="tx1"/>
        </a:solidFill>
        <a:latin typeface="+mn-lt"/>
        <a:ea typeface="+mn-ea"/>
        <a:cs typeface="+mn-cs"/>
      </a:defRPr>
    </a:lvl7pPr>
    <a:lvl8pPr marL="3200611" algn="l" defTabSz="914460" rtl="0" eaLnBrk="1" latinLnBrk="0" hangingPunct="1">
      <a:defRPr sz="1765" kern="1200">
        <a:solidFill>
          <a:schemeClr val="tx1"/>
        </a:solidFill>
        <a:latin typeface="+mn-lt"/>
        <a:ea typeface="+mn-ea"/>
        <a:cs typeface="+mn-cs"/>
      </a:defRPr>
    </a:lvl8pPr>
    <a:lvl9pPr marL="3657842" algn="l" defTabSz="914460"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9" userDrawn="1">
          <p15:clr>
            <a:srgbClr val="A4A3A4"/>
          </p15:clr>
        </p15:guide>
        <p15:guide id="2" pos="2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Ann Kaill" initials="AK" lastIdx="7" clrIdx="4">
    <p:extLst>
      <p:ext uri="{19B8F6BF-5375-455C-9EA6-DF929625EA0E}">
        <p15:presenceInfo xmlns:p15="http://schemas.microsoft.com/office/powerpoint/2012/main" userId="S-1-5-21-3230988090-3979943663-3316852795-1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C3FB"/>
    <a:srgbClr val="0078D7"/>
    <a:srgbClr val="DAA600"/>
    <a:srgbClr val="B4009E"/>
    <a:srgbClr val="002050"/>
    <a:srgbClr val="FF8C00"/>
    <a:srgbClr val="FFFFFF"/>
    <a:srgbClr val="E3008C"/>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3" autoAdjust="0"/>
    <p:restoredTop sz="92902" autoAdjust="0"/>
  </p:normalViewPr>
  <p:slideViewPr>
    <p:cSldViewPr snapToGrid="0">
      <p:cViewPr>
        <p:scale>
          <a:sx n="81" d="100"/>
          <a:sy n="81" d="100"/>
        </p:scale>
        <p:origin x="67" y="-120"/>
      </p:cViewPr>
      <p:guideLst>
        <p:guide orient="horz" pos="819"/>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03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767"/>
            <a:ext cx="3037840" cy="464820"/>
          </a:xfrm>
          <a:prstGeom prst="rect">
            <a:avLst/>
          </a:prstGeom>
        </p:spPr>
        <p:txBody>
          <a:bodyPr vert="horz" lIns="93177" tIns="46589" rIns="93177" bIns="46589"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CFA888-C9F9-4095-8BBC-F6F40AE554E0}" type="datetime8">
              <a:rPr lang="en-US" smtClean="0">
                <a:latin typeface="Segoe UI" pitchFamily="34" charset="0"/>
              </a:rPr>
              <a:t>9/12/2016 10:58 AM</a:t>
            </a:fld>
            <a:endParaRPr lang="en-US" dirty="0">
              <a:latin typeface="Segoe UI" pitchFamily="34" charset="0"/>
            </a:endParaRPr>
          </a:p>
        </p:txBody>
      </p:sp>
      <p:sp>
        <p:nvSpPr>
          <p:cNvPr id="8" name="Footer Placeholder 7"/>
          <p:cNvSpPr>
            <a:spLocks noGrp="1"/>
          </p:cNvSpPr>
          <p:nvPr>
            <p:ph type="ftr" sz="quarter" idx="2"/>
          </p:nvPr>
        </p:nvSpPr>
        <p:spPr>
          <a:xfrm>
            <a:off x="0" y="8829966"/>
            <a:ext cx="5923788" cy="337975"/>
          </a:xfrm>
          <a:prstGeom prst="rect">
            <a:avLst/>
          </a:prstGeom>
        </p:spPr>
        <p:txBody>
          <a:bodyPr vert="horz" lIns="93177" tIns="46589" rIns="93177" bIns="46589" rtlCol="0" anchor="b"/>
          <a:lstStyle>
            <a:lvl1pPr algn="l">
              <a:defRPr sz="1200"/>
            </a:lvl1pPr>
          </a:lstStyle>
          <a:p>
            <a:pPr marL="406034" defTabSz="931467"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4FF7B8EC-F72A-4B64-91B9-87510B9C63DB}" type="datetime8">
              <a:rPr lang="en-US" smtClean="0"/>
              <a:t>9/12/2016 10:58 AM</a:t>
            </a:fld>
            <a:endParaRPr lang="en-US" dirty="0"/>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460"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3004" indent="-105840" algn="l" defTabSz="914460"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105" indent="-115102" algn="l" defTabSz="914460"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97" indent="-146853" algn="l" defTabSz="914460"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97" indent="-115102" algn="l" defTabSz="914460"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6152" algn="l" defTabSz="914460" rtl="0" eaLnBrk="1" latinLnBrk="0" hangingPunct="1">
      <a:defRPr sz="1176" kern="1200">
        <a:solidFill>
          <a:schemeClr val="tx1"/>
        </a:solidFill>
        <a:latin typeface="+mn-lt"/>
        <a:ea typeface="+mn-ea"/>
        <a:cs typeface="+mn-cs"/>
      </a:defRPr>
    </a:lvl6pPr>
    <a:lvl7pPr marL="2743381" algn="l" defTabSz="914460" rtl="0" eaLnBrk="1" latinLnBrk="0" hangingPunct="1">
      <a:defRPr sz="1176" kern="1200">
        <a:solidFill>
          <a:schemeClr val="tx1"/>
        </a:solidFill>
        <a:latin typeface="+mn-lt"/>
        <a:ea typeface="+mn-ea"/>
        <a:cs typeface="+mn-cs"/>
      </a:defRPr>
    </a:lvl7pPr>
    <a:lvl8pPr marL="3200611" algn="l" defTabSz="914460" rtl="0" eaLnBrk="1" latinLnBrk="0" hangingPunct="1">
      <a:defRPr sz="1176" kern="1200">
        <a:solidFill>
          <a:schemeClr val="tx1"/>
        </a:solidFill>
        <a:latin typeface="+mn-lt"/>
        <a:ea typeface="+mn-ea"/>
        <a:cs typeface="+mn-cs"/>
      </a:defRPr>
    </a:lvl8pPr>
    <a:lvl9pPr marL="3657842" algn="l" defTabSz="914460"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49D0975-5287-4FCA-A3F2-0DE4E65F4784}" type="datetime8">
              <a:rPr lang="en-US" smtClean="0"/>
              <a:t>9/12/2016 10:58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59005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68F616C-89E8-45DA-9CCA-57DBA57971F0}" type="datetime8">
              <a:rPr lang="en-US" smtClean="0"/>
              <a:t>9/12/2016 10:58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409883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68F616C-89E8-45DA-9CCA-57DBA57971F0}" type="datetime8">
              <a:rPr lang="en-US" smtClean="0"/>
              <a:t>9/12/2016 10:58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16823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68F616C-89E8-45DA-9CCA-57DBA57971F0}" type="datetime8">
              <a:rPr lang="en-US" smtClean="0"/>
              <a:t>9/12/2016 10:58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69622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030AC1E-9BDA-4D07-B04D-30D5F2AB9903}" type="datetime8">
              <a:rPr lang="en-US" smtClean="0"/>
              <a:t>9/12/2016 10:58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003687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llustration">
    <p:bg>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6275220" cy="1801436"/>
          </a:xfrm>
          <a:noFill/>
        </p:spPr>
        <p:txBody>
          <a:bodyPr lIns="146304" tIns="91440" rIns="146304" bIns="91440" anchor="t" anchorCtr="0"/>
          <a:lstStyle>
            <a:lvl1pPr>
              <a:defRPr sz="5399" spc="-100" baseline="0">
                <a:gradFill>
                  <a:gsLst>
                    <a:gs pos="3030">
                      <a:schemeClr val="tx1"/>
                    </a:gs>
                    <a:gs pos="23000">
                      <a:schemeClr val="tx1"/>
                    </a:gs>
                  </a:gsLst>
                  <a:lin ang="5400000" scaled="0"/>
                </a:gradFill>
              </a:defRPr>
            </a:lvl1pPr>
          </a:lstStyle>
          <a:p>
            <a:r>
              <a:rPr lang="en-US" dirty="0"/>
              <a:t>Presentation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48585" y="6001381"/>
            <a:ext cx="1792850" cy="386208"/>
          </a:xfrm>
          <a:prstGeom prst="rect">
            <a:avLst/>
          </a:prstGeom>
        </p:spPr>
      </p:pic>
      <p:grpSp>
        <p:nvGrpSpPr>
          <p:cNvPr id="6" name="Group 5"/>
          <p:cNvGrpSpPr/>
          <p:nvPr userDrawn="1"/>
        </p:nvGrpSpPr>
        <p:grpSpPr>
          <a:xfrm>
            <a:off x="7350980" y="470410"/>
            <a:ext cx="3735104" cy="6311663"/>
            <a:chOff x="7407275" y="388938"/>
            <a:chExt cx="3810000" cy="6437312"/>
          </a:xfrm>
        </p:grpSpPr>
        <p:sp>
          <p:nvSpPr>
            <p:cNvPr id="7" name="Freeform 6"/>
            <p:cNvSpPr>
              <a:spLocks/>
            </p:cNvSpPr>
            <p:nvPr/>
          </p:nvSpPr>
          <p:spPr bwMode="auto">
            <a:xfrm>
              <a:off x="7407275" y="6561138"/>
              <a:ext cx="3708400" cy="265112"/>
            </a:xfrm>
            <a:custGeom>
              <a:avLst/>
              <a:gdLst>
                <a:gd name="T0" fmla="*/ 1382 w 1425"/>
                <a:gd name="T1" fmla="*/ 0 h 102"/>
                <a:gd name="T2" fmla="*/ 1376 w 1425"/>
                <a:gd name="T3" fmla="*/ 1 h 102"/>
                <a:gd name="T4" fmla="*/ 1376 w 1425"/>
                <a:gd name="T5" fmla="*/ 0 h 102"/>
                <a:gd name="T6" fmla="*/ 1298 w 1425"/>
                <a:gd name="T7" fmla="*/ 0 h 102"/>
                <a:gd name="T8" fmla="*/ 1298 w 1425"/>
                <a:gd name="T9" fmla="*/ 81 h 102"/>
                <a:gd name="T10" fmla="*/ 1230 w 1425"/>
                <a:gd name="T11" fmla="*/ 81 h 102"/>
                <a:gd name="T12" fmla="*/ 1230 w 1425"/>
                <a:gd name="T13" fmla="*/ 0 h 102"/>
                <a:gd name="T14" fmla="*/ 954 w 1425"/>
                <a:gd name="T15" fmla="*/ 0 h 102"/>
                <a:gd name="T16" fmla="*/ 954 w 1425"/>
                <a:gd name="T17" fmla="*/ 81 h 102"/>
                <a:gd name="T18" fmla="*/ 886 w 1425"/>
                <a:gd name="T19" fmla="*/ 81 h 102"/>
                <a:gd name="T20" fmla="*/ 886 w 1425"/>
                <a:gd name="T21" fmla="*/ 0 h 102"/>
                <a:gd name="T22" fmla="*/ 775 w 1425"/>
                <a:gd name="T23" fmla="*/ 0 h 102"/>
                <a:gd name="T24" fmla="*/ 835 w 1425"/>
                <a:gd name="T25" fmla="*/ 60 h 102"/>
                <a:gd name="T26" fmla="*/ 835 w 1425"/>
                <a:gd name="T27" fmla="*/ 82 h 102"/>
                <a:gd name="T28" fmla="*/ 664 w 1425"/>
                <a:gd name="T29" fmla="*/ 82 h 102"/>
                <a:gd name="T30" fmla="*/ 659 w 1425"/>
                <a:gd name="T31" fmla="*/ 82 h 102"/>
                <a:gd name="T32" fmla="*/ 659 w 1425"/>
                <a:gd name="T33" fmla="*/ 0 h 102"/>
                <a:gd name="T34" fmla="*/ 573 w 1425"/>
                <a:gd name="T35" fmla="*/ 0 h 102"/>
                <a:gd name="T36" fmla="*/ 573 w 1425"/>
                <a:gd name="T37" fmla="*/ 19 h 102"/>
                <a:gd name="T38" fmla="*/ 615 w 1425"/>
                <a:gd name="T39" fmla="*/ 60 h 102"/>
                <a:gd name="T40" fmla="*/ 615 w 1425"/>
                <a:gd name="T41" fmla="*/ 82 h 102"/>
                <a:gd name="T42" fmla="*/ 444 w 1425"/>
                <a:gd name="T43" fmla="*/ 82 h 102"/>
                <a:gd name="T44" fmla="*/ 444 w 1425"/>
                <a:gd name="T45" fmla="*/ 0 h 102"/>
                <a:gd name="T46" fmla="*/ 405 w 1425"/>
                <a:gd name="T47" fmla="*/ 0 h 102"/>
                <a:gd name="T48" fmla="*/ 405 w 1425"/>
                <a:gd name="T49" fmla="*/ 82 h 102"/>
                <a:gd name="T50" fmla="*/ 337 w 1425"/>
                <a:gd name="T51" fmla="*/ 82 h 102"/>
                <a:gd name="T52" fmla="*/ 337 w 1425"/>
                <a:gd name="T53" fmla="*/ 0 h 102"/>
                <a:gd name="T54" fmla="*/ 251 w 1425"/>
                <a:gd name="T55" fmla="*/ 0 h 102"/>
                <a:gd name="T56" fmla="*/ 251 w 1425"/>
                <a:gd name="T57" fmla="*/ 82 h 102"/>
                <a:gd name="T58" fmla="*/ 182 w 1425"/>
                <a:gd name="T59" fmla="*/ 82 h 102"/>
                <a:gd name="T60" fmla="*/ 182 w 1425"/>
                <a:gd name="T61" fmla="*/ 0 h 102"/>
                <a:gd name="T62" fmla="*/ 38 w 1425"/>
                <a:gd name="T63" fmla="*/ 0 h 102"/>
                <a:gd name="T64" fmla="*/ 38 w 1425"/>
                <a:gd name="T65" fmla="*/ 1 h 102"/>
                <a:gd name="T66" fmla="*/ 0 w 1425"/>
                <a:gd name="T67" fmla="*/ 51 h 102"/>
                <a:gd name="T68" fmla="*/ 43 w 1425"/>
                <a:gd name="T69" fmla="*/ 102 h 102"/>
                <a:gd name="T70" fmla="*/ 1382 w 1425"/>
                <a:gd name="T71" fmla="*/ 102 h 102"/>
                <a:gd name="T72" fmla="*/ 1425 w 1425"/>
                <a:gd name="T73" fmla="*/ 51 h 102"/>
                <a:gd name="T74" fmla="*/ 1382 w 1425"/>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5" h="102">
                  <a:moveTo>
                    <a:pt x="1382" y="0"/>
                  </a:moveTo>
                  <a:cubicBezTo>
                    <a:pt x="1380" y="0"/>
                    <a:pt x="1378" y="0"/>
                    <a:pt x="1376" y="1"/>
                  </a:cubicBezTo>
                  <a:cubicBezTo>
                    <a:pt x="1376" y="0"/>
                    <a:pt x="1376" y="0"/>
                    <a:pt x="1376" y="0"/>
                  </a:cubicBezTo>
                  <a:cubicBezTo>
                    <a:pt x="1298" y="0"/>
                    <a:pt x="1298" y="0"/>
                    <a:pt x="1298" y="0"/>
                  </a:cubicBezTo>
                  <a:cubicBezTo>
                    <a:pt x="1298" y="81"/>
                    <a:pt x="1298" y="81"/>
                    <a:pt x="1298" y="81"/>
                  </a:cubicBezTo>
                  <a:cubicBezTo>
                    <a:pt x="1230" y="81"/>
                    <a:pt x="1230" y="81"/>
                    <a:pt x="1230" y="81"/>
                  </a:cubicBezTo>
                  <a:cubicBezTo>
                    <a:pt x="1230" y="0"/>
                    <a:pt x="1230" y="0"/>
                    <a:pt x="1230" y="0"/>
                  </a:cubicBezTo>
                  <a:cubicBezTo>
                    <a:pt x="954" y="0"/>
                    <a:pt x="954" y="0"/>
                    <a:pt x="954" y="0"/>
                  </a:cubicBezTo>
                  <a:cubicBezTo>
                    <a:pt x="954" y="81"/>
                    <a:pt x="954" y="81"/>
                    <a:pt x="954" y="81"/>
                  </a:cubicBezTo>
                  <a:cubicBezTo>
                    <a:pt x="886" y="81"/>
                    <a:pt x="886" y="81"/>
                    <a:pt x="886" y="81"/>
                  </a:cubicBezTo>
                  <a:cubicBezTo>
                    <a:pt x="886" y="0"/>
                    <a:pt x="886" y="0"/>
                    <a:pt x="886" y="0"/>
                  </a:cubicBezTo>
                  <a:cubicBezTo>
                    <a:pt x="775" y="0"/>
                    <a:pt x="775" y="0"/>
                    <a:pt x="775" y="0"/>
                  </a:cubicBezTo>
                  <a:cubicBezTo>
                    <a:pt x="835" y="60"/>
                    <a:pt x="835" y="60"/>
                    <a:pt x="835" y="60"/>
                  </a:cubicBezTo>
                  <a:cubicBezTo>
                    <a:pt x="835" y="82"/>
                    <a:pt x="835" y="82"/>
                    <a:pt x="835" y="82"/>
                  </a:cubicBezTo>
                  <a:cubicBezTo>
                    <a:pt x="664" y="82"/>
                    <a:pt x="664" y="82"/>
                    <a:pt x="664" y="82"/>
                  </a:cubicBezTo>
                  <a:cubicBezTo>
                    <a:pt x="659" y="82"/>
                    <a:pt x="659" y="82"/>
                    <a:pt x="659" y="82"/>
                  </a:cubicBezTo>
                  <a:cubicBezTo>
                    <a:pt x="659" y="0"/>
                    <a:pt x="659" y="0"/>
                    <a:pt x="659" y="0"/>
                  </a:cubicBezTo>
                  <a:cubicBezTo>
                    <a:pt x="573" y="0"/>
                    <a:pt x="573" y="0"/>
                    <a:pt x="573" y="0"/>
                  </a:cubicBezTo>
                  <a:cubicBezTo>
                    <a:pt x="573" y="19"/>
                    <a:pt x="573" y="19"/>
                    <a:pt x="573" y="19"/>
                  </a:cubicBezTo>
                  <a:cubicBezTo>
                    <a:pt x="615" y="60"/>
                    <a:pt x="615" y="60"/>
                    <a:pt x="615" y="60"/>
                  </a:cubicBezTo>
                  <a:cubicBezTo>
                    <a:pt x="615" y="82"/>
                    <a:pt x="615" y="82"/>
                    <a:pt x="615" y="82"/>
                  </a:cubicBezTo>
                  <a:cubicBezTo>
                    <a:pt x="444" y="82"/>
                    <a:pt x="444" y="82"/>
                    <a:pt x="444" y="82"/>
                  </a:cubicBezTo>
                  <a:cubicBezTo>
                    <a:pt x="444" y="0"/>
                    <a:pt x="444" y="0"/>
                    <a:pt x="444" y="0"/>
                  </a:cubicBezTo>
                  <a:cubicBezTo>
                    <a:pt x="405" y="0"/>
                    <a:pt x="405" y="0"/>
                    <a:pt x="405" y="0"/>
                  </a:cubicBezTo>
                  <a:cubicBezTo>
                    <a:pt x="405" y="82"/>
                    <a:pt x="405" y="82"/>
                    <a:pt x="405" y="82"/>
                  </a:cubicBezTo>
                  <a:cubicBezTo>
                    <a:pt x="337" y="82"/>
                    <a:pt x="337" y="82"/>
                    <a:pt x="337" y="82"/>
                  </a:cubicBezTo>
                  <a:cubicBezTo>
                    <a:pt x="337" y="0"/>
                    <a:pt x="337" y="0"/>
                    <a:pt x="337" y="0"/>
                  </a:cubicBezTo>
                  <a:cubicBezTo>
                    <a:pt x="251" y="0"/>
                    <a:pt x="251" y="0"/>
                    <a:pt x="251" y="0"/>
                  </a:cubicBezTo>
                  <a:cubicBezTo>
                    <a:pt x="251" y="82"/>
                    <a:pt x="251" y="82"/>
                    <a:pt x="251" y="82"/>
                  </a:cubicBezTo>
                  <a:cubicBezTo>
                    <a:pt x="182" y="82"/>
                    <a:pt x="182" y="82"/>
                    <a:pt x="182" y="82"/>
                  </a:cubicBezTo>
                  <a:cubicBezTo>
                    <a:pt x="182" y="0"/>
                    <a:pt x="182" y="0"/>
                    <a:pt x="182" y="0"/>
                  </a:cubicBezTo>
                  <a:cubicBezTo>
                    <a:pt x="38" y="0"/>
                    <a:pt x="38" y="0"/>
                    <a:pt x="38" y="0"/>
                  </a:cubicBezTo>
                  <a:cubicBezTo>
                    <a:pt x="38" y="1"/>
                    <a:pt x="38" y="1"/>
                    <a:pt x="38" y="1"/>
                  </a:cubicBezTo>
                  <a:cubicBezTo>
                    <a:pt x="17" y="4"/>
                    <a:pt x="0" y="25"/>
                    <a:pt x="0" y="51"/>
                  </a:cubicBezTo>
                  <a:cubicBezTo>
                    <a:pt x="0" y="80"/>
                    <a:pt x="19" y="102"/>
                    <a:pt x="43" y="102"/>
                  </a:cubicBezTo>
                  <a:cubicBezTo>
                    <a:pt x="47" y="102"/>
                    <a:pt x="1378" y="102"/>
                    <a:pt x="1382" y="102"/>
                  </a:cubicBezTo>
                  <a:cubicBezTo>
                    <a:pt x="1406" y="102"/>
                    <a:pt x="1425" y="80"/>
                    <a:pt x="1425" y="51"/>
                  </a:cubicBezTo>
                  <a:cubicBezTo>
                    <a:pt x="1425" y="23"/>
                    <a:pt x="1406" y="0"/>
                    <a:pt x="1382" y="0"/>
                  </a:cubicBezTo>
                </a:path>
              </a:pathLst>
            </a:custGeom>
            <a:solidFill>
              <a:srgbClr val="000000">
                <a:alpha val="13000"/>
              </a:srgb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8"/>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p:cNvSpPr>
              <a:spLocks/>
            </p:cNvSpPr>
            <p:nvPr/>
          </p:nvSpPr>
          <p:spPr bwMode="auto">
            <a:xfrm>
              <a:off x="8583613" y="388938"/>
              <a:ext cx="2087563" cy="1252537"/>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p:cNvSpPr>
              <a:spLocks/>
            </p:cNvSpPr>
            <p:nvPr/>
          </p:nvSpPr>
          <p:spPr bwMode="auto">
            <a:xfrm>
              <a:off x="8831263" y="3778250"/>
              <a:ext cx="1446213" cy="1177925"/>
            </a:xfrm>
            <a:custGeom>
              <a:avLst/>
              <a:gdLst>
                <a:gd name="T0" fmla="*/ 0 w 556"/>
                <a:gd name="T1" fmla="*/ 28 h 453"/>
                <a:gd name="T2" fmla="*/ 0 w 556"/>
                <a:gd name="T3" fmla="*/ 425 h 453"/>
                <a:gd name="T4" fmla="*/ 28 w 556"/>
                <a:gd name="T5" fmla="*/ 453 h 453"/>
                <a:gd name="T6" fmla="*/ 527 w 556"/>
                <a:gd name="T7" fmla="*/ 453 h 453"/>
                <a:gd name="T8" fmla="*/ 556 w 556"/>
                <a:gd name="T9" fmla="*/ 425 h 453"/>
                <a:gd name="T10" fmla="*/ 556 w 556"/>
                <a:gd name="T11" fmla="*/ 28 h 453"/>
                <a:gd name="T12" fmla="*/ 527 w 556"/>
                <a:gd name="T13" fmla="*/ 0 h 453"/>
                <a:gd name="T14" fmla="*/ 28 w 556"/>
                <a:gd name="T15" fmla="*/ 0 h 453"/>
                <a:gd name="T16" fmla="*/ 0 w 55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453">
                  <a:moveTo>
                    <a:pt x="0" y="28"/>
                  </a:moveTo>
                  <a:cubicBezTo>
                    <a:pt x="0" y="425"/>
                    <a:pt x="0" y="425"/>
                    <a:pt x="0" y="425"/>
                  </a:cubicBezTo>
                  <a:cubicBezTo>
                    <a:pt x="0" y="425"/>
                    <a:pt x="0" y="453"/>
                    <a:pt x="28" y="453"/>
                  </a:cubicBezTo>
                  <a:cubicBezTo>
                    <a:pt x="527" y="453"/>
                    <a:pt x="527" y="453"/>
                    <a:pt x="527" y="453"/>
                  </a:cubicBezTo>
                  <a:cubicBezTo>
                    <a:pt x="527" y="453"/>
                    <a:pt x="556" y="453"/>
                    <a:pt x="556" y="425"/>
                  </a:cubicBezTo>
                  <a:cubicBezTo>
                    <a:pt x="556" y="28"/>
                    <a:pt x="556" y="28"/>
                    <a:pt x="556" y="28"/>
                  </a:cubicBezTo>
                  <a:cubicBezTo>
                    <a:pt x="556" y="28"/>
                    <a:pt x="556" y="0"/>
                    <a:pt x="527" y="0"/>
                  </a:cubicBezTo>
                  <a:cubicBezTo>
                    <a:pt x="28" y="0"/>
                    <a:pt x="28" y="0"/>
                    <a:pt x="28" y="0"/>
                  </a:cubicBezTo>
                  <a:cubicBezTo>
                    <a:pt x="28" y="0"/>
                    <a:pt x="0" y="0"/>
                    <a:pt x="0" y="28"/>
                  </a:cubicBezTo>
                </a:path>
              </a:pathLst>
            </a:custGeom>
            <a:solidFill>
              <a:srgbClr val="187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2"/>
            <p:cNvSpPr>
              <a:spLocks/>
            </p:cNvSpPr>
            <p:nvPr/>
          </p:nvSpPr>
          <p:spPr bwMode="auto">
            <a:xfrm>
              <a:off x="8729663" y="3778250"/>
              <a:ext cx="1473200" cy="1177925"/>
            </a:xfrm>
            <a:custGeom>
              <a:avLst/>
              <a:gdLst>
                <a:gd name="T0" fmla="*/ 0 w 566"/>
                <a:gd name="T1" fmla="*/ 28 h 453"/>
                <a:gd name="T2" fmla="*/ 0 w 566"/>
                <a:gd name="T3" fmla="*/ 425 h 453"/>
                <a:gd name="T4" fmla="*/ 28 w 566"/>
                <a:gd name="T5" fmla="*/ 453 h 453"/>
                <a:gd name="T6" fmla="*/ 538 w 566"/>
                <a:gd name="T7" fmla="*/ 453 h 453"/>
                <a:gd name="T8" fmla="*/ 566 w 566"/>
                <a:gd name="T9" fmla="*/ 425 h 453"/>
                <a:gd name="T10" fmla="*/ 566 w 566"/>
                <a:gd name="T11" fmla="*/ 28 h 453"/>
                <a:gd name="T12" fmla="*/ 538 w 566"/>
                <a:gd name="T13" fmla="*/ 0 h 453"/>
                <a:gd name="T14" fmla="*/ 28 w 566"/>
                <a:gd name="T15" fmla="*/ 0 h 453"/>
                <a:gd name="T16" fmla="*/ 0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0" y="28"/>
                  </a:moveTo>
                  <a:cubicBezTo>
                    <a:pt x="0" y="425"/>
                    <a:pt x="0" y="425"/>
                    <a:pt x="0" y="425"/>
                  </a:cubicBezTo>
                  <a:cubicBezTo>
                    <a:pt x="0" y="425"/>
                    <a:pt x="0" y="453"/>
                    <a:pt x="28" y="453"/>
                  </a:cubicBezTo>
                  <a:cubicBezTo>
                    <a:pt x="538" y="453"/>
                    <a:pt x="538" y="453"/>
                    <a:pt x="538" y="453"/>
                  </a:cubicBezTo>
                  <a:cubicBezTo>
                    <a:pt x="538" y="453"/>
                    <a:pt x="566" y="453"/>
                    <a:pt x="566" y="425"/>
                  </a:cubicBezTo>
                  <a:cubicBezTo>
                    <a:pt x="566" y="28"/>
                    <a:pt x="566" y="28"/>
                    <a:pt x="566" y="28"/>
                  </a:cubicBezTo>
                  <a:cubicBezTo>
                    <a:pt x="566" y="28"/>
                    <a:pt x="566" y="0"/>
                    <a:pt x="538" y="0"/>
                  </a:cubicBezTo>
                  <a:cubicBezTo>
                    <a:pt x="28" y="0"/>
                    <a:pt x="28" y="0"/>
                    <a:pt x="28" y="0"/>
                  </a:cubicBezTo>
                  <a:cubicBezTo>
                    <a:pt x="28" y="0"/>
                    <a:pt x="0" y="0"/>
                    <a:pt x="0" y="28"/>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Rectangle 13"/>
            <p:cNvSpPr>
              <a:spLocks noChangeArrowheads="1"/>
            </p:cNvSpPr>
            <p:nvPr/>
          </p:nvSpPr>
          <p:spPr bwMode="auto">
            <a:xfrm>
              <a:off x="8802688" y="3851275"/>
              <a:ext cx="1327150" cy="884237"/>
            </a:xfrm>
            <a:prstGeom prst="rect">
              <a:avLst/>
            </a:prstGeom>
            <a:solidFill>
              <a:srgbClr val="187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14"/>
            <p:cNvSpPr>
              <a:spLocks noChangeArrowheads="1"/>
            </p:cNvSpPr>
            <p:nvPr/>
          </p:nvSpPr>
          <p:spPr bwMode="auto">
            <a:xfrm>
              <a:off x="8802688" y="3851275"/>
              <a:ext cx="13271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5"/>
            <p:cNvSpPr>
              <a:spLocks noEditPoints="1"/>
            </p:cNvSpPr>
            <p:nvPr/>
          </p:nvSpPr>
          <p:spPr bwMode="auto">
            <a:xfrm>
              <a:off x="8729663" y="3927475"/>
              <a:ext cx="1473200" cy="1028700"/>
            </a:xfrm>
            <a:custGeom>
              <a:avLst/>
              <a:gdLst>
                <a:gd name="T0" fmla="*/ 105 w 566"/>
                <a:gd name="T1" fmla="*/ 382 h 396"/>
                <a:gd name="T2" fmla="*/ 105 w 566"/>
                <a:gd name="T3" fmla="*/ 396 h 396"/>
                <a:gd name="T4" fmla="*/ 131 w 566"/>
                <a:gd name="T5" fmla="*/ 396 h 396"/>
                <a:gd name="T6" fmla="*/ 105 w 566"/>
                <a:gd name="T7" fmla="*/ 382 h 396"/>
                <a:gd name="T8" fmla="*/ 519 w 566"/>
                <a:gd name="T9" fmla="*/ 311 h 396"/>
                <a:gd name="T10" fmla="*/ 110 w 566"/>
                <a:gd name="T11" fmla="*/ 311 h 396"/>
                <a:gd name="T12" fmla="*/ 166 w 566"/>
                <a:gd name="T13" fmla="*/ 342 h 396"/>
                <a:gd name="T14" fmla="*/ 136 w 566"/>
                <a:gd name="T15" fmla="*/ 396 h 396"/>
                <a:gd name="T16" fmla="*/ 538 w 566"/>
                <a:gd name="T17" fmla="*/ 396 h 396"/>
                <a:gd name="T18" fmla="*/ 566 w 566"/>
                <a:gd name="T19" fmla="*/ 368 h 396"/>
                <a:gd name="T20" fmla="*/ 566 w 566"/>
                <a:gd name="T21" fmla="*/ 339 h 396"/>
                <a:gd name="T22" fmla="*/ 519 w 566"/>
                <a:gd name="T23" fmla="*/ 311 h 396"/>
                <a:gd name="T24" fmla="*/ 0 w 566"/>
                <a:gd name="T25" fmla="*/ 0 h 396"/>
                <a:gd name="T26" fmla="*/ 0 w 566"/>
                <a:gd name="T27" fmla="*/ 65 h 396"/>
                <a:gd name="T28" fmla="*/ 28 w 566"/>
                <a:gd name="T29" fmla="*/ 65 h 396"/>
                <a:gd name="T30" fmla="*/ 28 w 566"/>
                <a:gd name="T31" fmla="*/ 17 h 396"/>
                <a:gd name="T32" fmla="*/ 0 w 566"/>
                <a:gd name="T3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396">
                  <a:moveTo>
                    <a:pt x="105" y="382"/>
                  </a:moveTo>
                  <a:cubicBezTo>
                    <a:pt x="105" y="396"/>
                    <a:pt x="105" y="396"/>
                    <a:pt x="105" y="396"/>
                  </a:cubicBezTo>
                  <a:cubicBezTo>
                    <a:pt x="131" y="396"/>
                    <a:pt x="131" y="396"/>
                    <a:pt x="131" y="396"/>
                  </a:cubicBezTo>
                  <a:cubicBezTo>
                    <a:pt x="105" y="382"/>
                    <a:pt x="105" y="382"/>
                    <a:pt x="105" y="382"/>
                  </a:cubicBezTo>
                  <a:moveTo>
                    <a:pt x="519" y="311"/>
                  </a:moveTo>
                  <a:cubicBezTo>
                    <a:pt x="110" y="311"/>
                    <a:pt x="110" y="311"/>
                    <a:pt x="110" y="311"/>
                  </a:cubicBezTo>
                  <a:cubicBezTo>
                    <a:pt x="166" y="342"/>
                    <a:pt x="166" y="342"/>
                    <a:pt x="166" y="342"/>
                  </a:cubicBezTo>
                  <a:cubicBezTo>
                    <a:pt x="136" y="396"/>
                    <a:pt x="136" y="396"/>
                    <a:pt x="136" y="396"/>
                  </a:cubicBezTo>
                  <a:cubicBezTo>
                    <a:pt x="538" y="396"/>
                    <a:pt x="538" y="396"/>
                    <a:pt x="538" y="396"/>
                  </a:cubicBezTo>
                  <a:cubicBezTo>
                    <a:pt x="538" y="396"/>
                    <a:pt x="566" y="396"/>
                    <a:pt x="566" y="368"/>
                  </a:cubicBezTo>
                  <a:cubicBezTo>
                    <a:pt x="566" y="339"/>
                    <a:pt x="566" y="339"/>
                    <a:pt x="566" y="339"/>
                  </a:cubicBezTo>
                  <a:cubicBezTo>
                    <a:pt x="519" y="311"/>
                    <a:pt x="519" y="311"/>
                    <a:pt x="519" y="311"/>
                  </a:cubicBezTo>
                  <a:moveTo>
                    <a:pt x="0" y="0"/>
                  </a:moveTo>
                  <a:cubicBezTo>
                    <a:pt x="0" y="65"/>
                    <a:pt x="0" y="65"/>
                    <a:pt x="0" y="65"/>
                  </a:cubicBezTo>
                  <a:cubicBezTo>
                    <a:pt x="28" y="65"/>
                    <a:pt x="28" y="65"/>
                    <a:pt x="28" y="65"/>
                  </a:cubicBezTo>
                  <a:cubicBezTo>
                    <a:pt x="28" y="17"/>
                    <a:pt x="28" y="17"/>
                    <a:pt x="28" y="17"/>
                  </a:cubicBezTo>
                  <a:cubicBezTo>
                    <a:pt x="0" y="0"/>
                    <a:pt x="0" y="0"/>
                    <a:pt x="0" y="0"/>
                  </a:cubicBezTo>
                </a:path>
              </a:pathLst>
            </a:custGeom>
            <a:solidFill>
              <a:srgbClr val="009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6"/>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close/>
                </a:path>
              </a:pathLst>
            </a:custGeom>
            <a:solidFill>
              <a:srgbClr val="29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7"/>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8"/>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9"/>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0"/>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close/>
                </a:path>
              </a:pathLst>
            </a:custGeom>
            <a:solidFill>
              <a:srgbClr val="BF2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1"/>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2"/>
            <p:cNvSpPr>
              <a:spLocks noChangeArrowheads="1"/>
            </p:cNvSpPr>
            <p:nvPr/>
          </p:nvSpPr>
          <p:spPr bwMode="auto">
            <a:xfrm>
              <a:off x="7974013" y="4095750"/>
              <a:ext cx="1028700" cy="1500187"/>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Rectangle 23"/>
            <p:cNvSpPr>
              <a:spLocks noChangeArrowheads="1"/>
            </p:cNvSpPr>
            <p:nvPr/>
          </p:nvSpPr>
          <p:spPr bwMode="auto">
            <a:xfrm>
              <a:off x="7974013" y="4095750"/>
              <a:ext cx="10287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4"/>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close/>
                  <a:moveTo>
                    <a:pt x="0" y="0"/>
                  </a:moveTo>
                  <a:lnTo>
                    <a:pt x="0" y="129"/>
                  </a:lnTo>
                  <a:lnTo>
                    <a:pt x="164" y="129"/>
                  </a:lnTo>
                  <a:lnTo>
                    <a:pt x="0" y="0"/>
                  </a:lnTo>
                  <a:close/>
                </a:path>
              </a:pathLst>
            </a:custGeom>
            <a:solidFill>
              <a:srgbClr val="CC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5"/>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moveTo>
                    <a:pt x="0" y="0"/>
                  </a:moveTo>
                  <a:lnTo>
                    <a:pt x="0" y="129"/>
                  </a:lnTo>
                  <a:lnTo>
                    <a:pt x="164"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6"/>
            <p:cNvSpPr>
              <a:spLocks/>
            </p:cNvSpPr>
            <p:nvPr/>
          </p:nvSpPr>
          <p:spPr bwMode="auto">
            <a:xfrm>
              <a:off x="8413750" y="3805238"/>
              <a:ext cx="239713" cy="290512"/>
            </a:xfrm>
            <a:custGeom>
              <a:avLst/>
              <a:gdLst>
                <a:gd name="T0" fmla="*/ 92 w 92"/>
                <a:gd name="T1" fmla="*/ 11 h 112"/>
                <a:gd name="T2" fmla="*/ 63 w 92"/>
                <a:gd name="T3" fmla="*/ 0 h 112"/>
                <a:gd name="T4" fmla="*/ 53 w 92"/>
                <a:gd name="T5" fmla="*/ 25 h 112"/>
                <a:gd name="T6" fmla="*/ 0 w 92"/>
                <a:gd name="T7" fmla="*/ 25 h 112"/>
                <a:gd name="T8" fmla="*/ 0 w 92"/>
                <a:gd name="T9" fmla="*/ 112 h 112"/>
                <a:gd name="T10" fmla="*/ 63 w 92"/>
                <a:gd name="T11" fmla="*/ 112 h 112"/>
                <a:gd name="T12" fmla="*/ 63 w 92"/>
                <a:gd name="T13" fmla="*/ 62 h 112"/>
                <a:gd name="T14" fmla="*/ 92 w 92"/>
                <a:gd name="T15" fmla="*/ 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2">
                  <a:moveTo>
                    <a:pt x="92" y="11"/>
                  </a:moveTo>
                  <a:cubicBezTo>
                    <a:pt x="63" y="0"/>
                    <a:pt x="63" y="0"/>
                    <a:pt x="63" y="0"/>
                  </a:cubicBezTo>
                  <a:cubicBezTo>
                    <a:pt x="53" y="25"/>
                    <a:pt x="53" y="25"/>
                    <a:pt x="53" y="25"/>
                  </a:cubicBezTo>
                  <a:cubicBezTo>
                    <a:pt x="0" y="25"/>
                    <a:pt x="0" y="25"/>
                    <a:pt x="0" y="25"/>
                  </a:cubicBezTo>
                  <a:cubicBezTo>
                    <a:pt x="0" y="112"/>
                    <a:pt x="0" y="112"/>
                    <a:pt x="0" y="112"/>
                  </a:cubicBezTo>
                  <a:cubicBezTo>
                    <a:pt x="63" y="112"/>
                    <a:pt x="63" y="112"/>
                    <a:pt x="63" y="112"/>
                  </a:cubicBezTo>
                  <a:cubicBezTo>
                    <a:pt x="63" y="62"/>
                    <a:pt x="63" y="62"/>
                    <a:pt x="63" y="62"/>
                  </a:cubicBezTo>
                  <a:cubicBezTo>
                    <a:pt x="64" y="46"/>
                    <a:pt x="69" y="18"/>
                    <a:pt x="92" y="11"/>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Oval 27"/>
            <p:cNvSpPr>
              <a:spLocks noChangeArrowheads="1"/>
            </p:cNvSpPr>
            <p:nvPr/>
          </p:nvSpPr>
          <p:spPr bwMode="auto">
            <a:xfrm>
              <a:off x="8405813" y="3549650"/>
              <a:ext cx="36513" cy="34925"/>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8"/>
            <p:cNvSpPr>
              <a:spLocks/>
            </p:cNvSpPr>
            <p:nvPr/>
          </p:nvSpPr>
          <p:spPr bwMode="auto">
            <a:xfrm>
              <a:off x="8362950" y="3349625"/>
              <a:ext cx="241300" cy="163512"/>
            </a:xfrm>
            <a:custGeom>
              <a:avLst/>
              <a:gdLst>
                <a:gd name="T0" fmla="*/ 0 w 152"/>
                <a:gd name="T1" fmla="*/ 62 h 103"/>
                <a:gd name="T2" fmla="*/ 126 w 152"/>
                <a:gd name="T3" fmla="*/ 0 h 103"/>
                <a:gd name="T4" fmla="*/ 152 w 152"/>
                <a:gd name="T5" fmla="*/ 103 h 103"/>
                <a:gd name="T6" fmla="*/ 0 w 152"/>
                <a:gd name="T7" fmla="*/ 62 h 103"/>
              </a:gdLst>
              <a:ahLst/>
              <a:cxnLst>
                <a:cxn ang="0">
                  <a:pos x="T0" y="T1"/>
                </a:cxn>
                <a:cxn ang="0">
                  <a:pos x="T2" y="T3"/>
                </a:cxn>
                <a:cxn ang="0">
                  <a:pos x="T4" y="T5"/>
                </a:cxn>
                <a:cxn ang="0">
                  <a:pos x="T6" y="T7"/>
                </a:cxn>
              </a:cxnLst>
              <a:rect l="0" t="0" r="r" b="b"/>
              <a:pathLst>
                <a:path w="152" h="103">
                  <a:moveTo>
                    <a:pt x="0" y="62"/>
                  </a:moveTo>
                  <a:lnTo>
                    <a:pt x="126" y="0"/>
                  </a:lnTo>
                  <a:lnTo>
                    <a:pt x="152" y="103"/>
                  </a:lnTo>
                  <a:lnTo>
                    <a:pt x="0" y="62"/>
                  </a:ln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9"/>
            <p:cNvSpPr>
              <a:spLocks/>
            </p:cNvSpPr>
            <p:nvPr/>
          </p:nvSpPr>
          <p:spPr bwMode="auto">
            <a:xfrm>
              <a:off x="8193088" y="3448050"/>
              <a:ext cx="606425" cy="438150"/>
            </a:xfrm>
            <a:custGeom>
              <a:avLst/>
              <a:gdLst>
                <a:gd name="T0" fmla="*/ 0 w 233"/>
                <a:gd name="T1" fmla="*/ 168 h 168"/>
                <a:gd name="T2" fmla="*/ 118 w 233"/>
                <a:gd name="T3" fmla="*/ 168 h 168"/>
                <a:gd name="T4" fmla="*/ 119 w 233"/>
                <a:gd name="T5" fmla="*/ 168 h 168"/>
                <a:gd name="T6" fmla="*/ 233 w 233"/>
                <a:gd name="T7" fmla="*/ 0 h 168"/>
                <a:gd name="T8" fmla="*/ 225 w 233"/>
                <a:gd name="T9" fmla="*/ 0 h 168"/>
                <a:gd name="T10" fmla="*/ 158 w 233"/>
                <a:gd name="T11" fmla="*/ 0 h 168"/>
                <a:gd name="T12" fmla="*/ 74 w 233"/>
                <a:gd name="T13" fmla="*/ 0 h 168"/>
                <a:gd name="T14" fmla="*/ 0 w 233"/>
                <a:gd name="T15" fmla="*/ 0 h 168"/>
                <a:gd name="T16" fmla="*/ 0 w 233"/>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8">
                  <a:moveTo>
                    <a:pt x="0" y="168"/>
                  </a:moveTo>
                  <a:cubicBezTo>
                    <a:pt x="118" y="168"/>
                    <a:pt x="118" y="168"/>
                    <a:pt x="118" y="168"/>
                  </a:cubicBezTo>
                  <a:cubicBezTo>
                    <a:pt x="119" y="168"/>
                    <a:pt x="119" y="168"/>
                    <a:pt x="119" y="168"/>
                  </a:cubicBezTo>
                  <a:cubicBezTo>
                    <a:pt x="207" y="163"/>
                    <a:pt x="233" y="90"/>
                    <a:pt x="233" y="0"/>
                  </a:cubicBezTo>
                  <a:cubicBezTo>
                    <a:pt x="225" y="0"/>
                    <a:pt x="225" y="0"/>
                    <a:pt x="225" y="0"/>
                  </a:cubicBezTo>
                  <a:cubicBezTo>
                    <a:pt x="158" y="0"/>
                    <a:pt x="158" y="0"/>
                    <a:pt x="158" y="0"/>
                  </a:cubicBezTo>
                  <a:cubicBezTo>
                    <a:pt x="74" y="0"/>
                    <a:pt x="74" y="0"/>
                    <a:pt x="74" y="0"/>
                  </a:cubicBezTo>
                  <a:cubicBezTo>
                    <a:pt x="0" y="0"/>
                    <a:pt x="0" y="0"/>
                    <a:pt x="0" y="0"/>
                  </a:cubicBezTo>
                  <a:cubicBezTo>
                    <a:pt x="0" y="168"/>
                    <a:pt x="0" y="168"/>
                    <a:pt x="0" y="168"/>
                  </a:cubicBezTo>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Oval 30"/>
            <p:cNvSpPr>
              <a:spLocks noChangeArrowheads="1"/>
            </p:cNvSpPr>
            <p:nvPr/>
          </p:nvSpPr>
          <p:spPr bwMode="auto">
            <a:xfrm>
              <a:off x="8405813" y="3549650"/>
              <a:ext cx="36513" cy="34925"/>
            </a:xfrm>
            <a:prstGeom prst="ellipse">
              <a:avLst/>
            </a:pr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31"/>
            <p:cNvSpPr>
              <a:spLocks/>
            </p:cNvSpPr>
            <p:nvPr/>
          </p:nvSpPr>
          <p:spPr bwMode="auto">
            <a:xfrm>
              <a:off x="8583613" y="887413"/>
              <a:ext cx="1431925" cy="754062"/>
            </a:xfrm>
            <a:custGeom>
              <a:avLst/>
              <a:gdLst>
                <a:gd name="T0" fmla="*/ 145 w 550"/>
                <a:gd name="T1" fmla="*/ 0 h 290"/>
                <a:gd name="T2" fmla="*/ 0 w 550"/>
                <a:gd name="T3" fmla="*/ 145 h 290"/>
                <a:gd name="T4" fmla="*/ 145 w 550"/>
                <a:gd name="T5" fmla="*/ 290 h 290"/>
                <a:gd name="T6" fmla="*/ 550 w 550"/>
                <a:gd name="T7" fmla="*/ 290 h 290"/>
                <a:gd name="T8" fmla="*/ 162 w 550"/>
                <a:gd name="T9" fmla="*/ 1 h 290"/>
                <a:gd name="T10" fmla="*/ 162 w 550"/>
                <a:gd name="T11" fmla="*/ 1 h 290"/>
                <a:gd name="T12" fmla="*/ 162 w 550"/>
                <a:gd name="T13" fmla="*/ 1 h 290"/>
                <a:gd name="T14" fmla="*/ 145 w 550"/>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290">
                  <a:moveTo>
                    <a:pt x="145" y="0"/>
                  </a:moveTo>
                  <a:cubicBezTo>
                    <a:pt x="65" y="0"/>
                    <a:pt x="0" y="65"/>
                    <a:pt x="0" y="145"/>
                  </a:cubicBezTo>
                  <a:cubicBezTo>
                    <a:pt x="0" y="225"/>
                    <a:pt x="65" y="290"/>
                    <a:pt x="145" y="290"/>
                  </a:cubicBezTo>
                  <a:cubicBezTo>
                    <a:pt x="550" y="290"/>
                    <a:pt x="550" y="290"/>
                    <a:pt x="550" y="290"/>
                  </a:cubicBezTo>
                  <a:cubicBezTo>
                    <a:pt x="162" y="1"/>
                    <a:pt x="162" y="1"/>
                    <a:pt x="162" y="1"/>
                  </a:cubicBezTo>
                  <a:cubicBezTo>
                    <a:pt x="162" y="1"/>
                    <a:pt x="162" y="1"/>
                    <a:pt x="162" y="1"/>
                  </a:cubicBezTo>
                  <a:cubicBezTo>
                    <a:pt x="162" y="1"/>
                    <a:pt x="162" y="1"/>
                    <a:pt x="162" y="1"/>
                  </a:cubicBezTo>
                  <a:cubicBezTo>
                    <a:pt x="156" y="0"/>
                    <a:pt x="151" y="0"/>
                    <a:pt x="145" y="0"/>
                  </a:cubicBezTo>
                </a:path>
              </a:pathLst>
            </a:custGeom>
            <a:solidFill>
              <a:srgbClr val="D5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2"/>
            <p:cNvSpPr>
              <a:spLocks/>
            </p:cNvSpPr>
            <p:nvPr/>
          </p:nvSpPr>
          <p:spPr bwMode="auto">
            <a:xfrm>
              <a:off x="8786813" y="1511300"/>
              <a:ext cx="911225" cy="2790825"/>
            </a:xfrm>
            <a:custGeom>
              <a:avLst/>
              <a:gdLst>
                <a:gd name="T0" fmla="*/ 17 w 350"/>
                <a:gd name="T1" fmla="*/ 1073 h 1073"/>
                <a:gd name="T2" fmla="*/ 0 w 350"/>
                <a:gd name="T3" fmla="*/ 1072 h 1073"/>
                <a:gd name="T4" fmla="*/ 11 w 350"/>
                <a:gd name="T5" fmla="*/ 1009 h 1073"/>
                <a:gd name="T6" fmla="*/ 10 w 350"/>
                <a:gd name="T7" fmla="*/ 1009 h 1073"/>
                <a:gd name="T8" fmla="*/ 123 w 350"/>
                <a:gd name="T9" fmla="*/ 961 h 1073"/>
                <a:gd name="T10" fmla="*/ 246 w 350"/>
                <a:gd name="T11" fmla="*/ 692 h 1073"/>
                <a:gd name="T12" fmla="*/ 259 w 350"/>
                <a:gd name="T13" fmla="*/ 6 h 1073"/>
                <a:gd name="T14" fmla="*/ 323 w 350"/>
                <a:gd name="T15" fmla="*/ 0 h 1073"/>
                <a:gd name="T16" fmla="*/ 308 w 350"/>
                <a:gd name="T17" fmla="*/ 709 h 1073"/>
                <a:gd name="T18" fmla="*/ 164 w 350"/>
                <a:gd name="T19" fmla="*/ 1010 h 1073"/>
                <a:gd name="T20" fmla="*/ 17 w 350"/>
                <a:gd name="T21"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073">
                  <a:moveTo>
                    <a:pt x="17" y="1073"/>
                  </a:moveTo>
                  <a:cubicBezTo>
                    <a:pt x="7" y="1073"/>
                    <a:pt x="1" y="1072"/>
                    <a:pt x="0" y="1072"/>
                  </a:cubicBezTo>
                  <a:cubicBezTo>
                    <a:pt x="11" y="1009"/>
                    <a:pt x="11" y="1009"/>
                    <a:pt x="11" y="1009"/>
                  </a:cubicBezTo>
                  <a:cubicBezTo>
                    <a:pt x="10" y="1009"/>
                    <a:pt x="10" y="1009"/>
                    <a:pt x="10" y="1009"/>
                  </a:cubicBezTo>
                  <a:cubicBezTo>
                    <a:pt x="13" y="1009"/>
                    <a:pt x="65" y="1016"/>
                    <a:pt x="123" y="961"/>
                  </a:cubicBezTo>
                  <a:cubicBezTo>
                    <a:pt x="179" y="908"/>
                    <a:pt x="220" y="818"/>
                    <a:pt x="246" y="692"/>
                  </a:cubicBezTo>
                  <a:cubicBezTo>
                    <a:pt x="281" y="522"/>
                    <a:pt x="285" y="291"/>
                    <a:pt x="259" y="6"/>
                  </a:cubicBezTo>
                  <a:cubicBezTo>
                    <a:pt x="323" y="0"/>
                    <a:pt x="323" y="0"/>
                    <a:pt x="323" y="0"/>
                  </a:cubicBezTo>
                  <a:cubicBezTo>
                    <a:pt x="350" y="294"/>
                    <a:pt x="345" y="532"/>
                    <a:pt x="308" y="709"/>
                  </a:cubicBezTo>
                  <a:cubicBezTo>
                    <a:pt x="279" y="848"/>
                    <a:pt x="231" y="949"/>
                    <a:pt x="164" y="1010"/>
                  </a:cubicBezTo>
                  <a:cubicBezTo>
                    <a:pt x="105" y="1065"/>
                    <a:pt x="46" y="1073"/>
                    <a:pt x="17" y="1073"/>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33"/>
            <p:cNvSpPr>
              <a:spLocks/>
            </p:cNvSpPr>
            <p:nvPr/>
          </p:nvSpPr>
          <p:spPr bwMode="auto">
            <a:xfrm>
              <a:off x="9450388" y="1343025"/>
              <a:ext cx="176213" cy="184150"/>
            </a:xfrm>
            <a:custGeom>
              <a:avLst/>
              <a:gdLst>
                <a:gd name="T0" fmla="*/ 65 w 68"/>
                <a:gd name="T1" fmla="*/ 32 h 71"/>
                <a:gd name="T2" fmla="*/ 65 w 68"/>
                <a:gd name="T3" fmla="*/ 31 h 71"/>
                <a:gd name="T4" fmla="*/ 30 w 68"/>
                <a:gd name="T5" fmla="*/ 2 h 71"/>
                <a:gd name="T6" fmla="*/ 1 w 68"/>
                <a:gd name="T7" fmla="*/ 37 h 71"/>
                <a:gd name="T8" fmla="*/ 2 w 68"/>
                <a:gd name="T9" fmla="*/ 38 h 71"/>
                <a:gd name="T10" fmla="*/ 2 w 68"/>
                <a:gd name="T11" fmla="*/ 38 h 71"/>
                <a:gd name="T12" fmla="*/ 5 w 68"/>
                <a:gd name="T13" fmla="*/ 71 h 71"/>
                <a:gd name="T14" fmla="*/ 68 w 68"/>
                <a:gd name="T15" fmla="*/ 65 h 71"/>
                <a:gd name="T16" fmla="*/ 65 w 68"/>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65" y="32"/>
                  </a:moveTo>
                  <a:cubicBezTo>
                    <a:pt x="65" y="32"/>
                    <a:pt x="65" y="32"/>
                    <a:pt x="65" y="31"/>
                  </a:cubicBezTo>
                  <a:cubicBezTo>
                    <a:pt x="63" y="13"/>
                    <a:pt x="48" y="0"/>
                    <a:pt x="30" y="2"/>
                  </a:cubicBezTo>
                  <a:cubicBezTo>
                    <a:pt x="13" y="3"/>
                    <a:pt x="0" y="19"/>
                    <a:pt x="1" y="37"/>
                  </a:cubicBezTo>
                  <a:cubicBezTo>
                    <a:pt x="2" y="37"/>
                    <a:pt x="2" y="38"/>
                    <a:pt x="2" y="38"/>
                  </a:cubicBezTo>
                  <a:cubicBezTo>
                    <a:pt x="2" y="38"/>
                    <a:pt x="2" y="38"/>
                    <a:pt x="2" y="38"/>
                  </a:cubicBezTo>
                  <a:cubicBezTo>
                    <a:pt x="5" y="71"/>
                    <a:pt x="5" y="71"/>
                    <a:pt x="5" y="71"/>
                  </a:cubicBezTo>
                  <a:cubicBezTo>
                    <a:pt x="68" y="65"/>
                    <a:pt x="68" y="65"/>
                    <a:pt x="68" y="65"/>
                  </a:cubicBezTo>
                  <a:cubicBezTo>
                    <a:pt x="65" y="32"/>
                    <a:pt x="65" y="32"/>
                    <a:pt x="65" y="32"/>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34"/>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35"/>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Rectangle 36"/>
            <p:cNvSpPr>
              <a:spLocks noChangeArrowheads="1"/>
            </p:cNvSpPr>
            <p:nvPr/>
          </p:nvSpPr>
          <p:spPr bwMode="auto">
            <a:xfrm>
              <a:off x="9136063" y="5461000"/>
              <a:ext cx="252413" cy="106521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Rectangle 37"/>
            <p:cNvSpPr>
              <a:spLocks noChangeArrowheads="1"/>
            </p:cNvSpPr>
            <p:nvPr/>
          </p:nvSpPr>
          <p:spPr bwMode="auto">
            <a:xfrm>
              <a:off x="9136063" y="5461000"/>
              <a:ext cx="2524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Rectangle 38"/>
            <p:cNvSpPr>
              <a:spLocks noChangeArrowheads="1"/>
            </p:cNvSpPr>
            <p:nvPr/>
          </p:nvSpPr>
          <p:spPr bwMode="auto">
            <a:xfrm>
              <a:off x="8562975" y="5416550"/>
              <a:ext cx="249238" cy="110966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Rectangle 39"/>
            <p:cNvSpPr>
              <a:spLocks noChangeArrowheads="1"/>
            </p:cNvSpPr>
            <p:nvPr/>
          </p:nvSpPr>
          <p:spPr bwMode="auto">
            <a:xfrm>
              <a:off x="8562975" y="5416550"/>
              <a:ext cx="24923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Rectangle 40"/>
            <p:cNvSpPr>
              <a:spLocks noChangeArrowheads="1"/>
            </p:cNvSpPr>
            <p:nvPr/>
          </p:nvSpPr>
          <p:spPr bwMode="auto">
            <a:xfrm>
              <a:off x="8299450" y="5419725"/>
              <a:ext cx="1089025" cy="249237"/>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Rectangle 41"/>
            <p:cNvSpPr>
              <a:spLocks noChangeArrowheads="1"/>
            </p:cNvSpPr>
            <p:nvPr/>
          </p:nvSpPr>
          <p:spPr bwMode="auto">
            <a:xfrm>
              <a:off x="8299450" y="5419725"/>
              <a:ext cx="10890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42"/>
            <p:cNvSpPr>
              <a:spLocks/>
            </p:cNvSpPr>
            <p:nvPr/>
          </p:nvSpPr>
          <p:spPr bwMode="auto">
            <a:xfrm>
              <a:off x="8183563" y="1798638"/>
              <a:ext cx="628650" cy="376237"/>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43"/>
            <p:cNvSpPr>
              <a:spLocks/>
            </p:cNvSpPr>
            <p:nvPr/>
          </p:nvSpPr>
          <p:spPr bwMode="auto">
            <a:xfrm>
              <a:off x="10671175" y="617538"/>
              <a:ext cx="546100" cy="317500"/>
            </a:xfrm>
            <a:custGeom>
              <a:avLst/>
              <a:gdLst>
                <a:gd name="T0" fmla="*/ 21 w 210"/>
                <a:gd name="T1" fmla="*/ 61 h 122"/>
                <a:gd name="T2" fmla="*/ 56 w 210"/>
                <a:gd name="T3" fmla="*/ 35 h 122"/>
                <a:gd name="T4" fmla="*/ 56 w 210"/>
                <a:gd name="T5" fmla="*/ 35 h 122"/>
                <a:gd name="T6" fmla="*/ 56 w 210"/>
                <a:gd name="T7" fmla="*/ 35 h 122"/>
                <a:gd name="T8" fmla="*/ 91 w 210"/>
                <a:gd name="T9" fmla="*/ 0 h 122"/>
                <a:gd name="T10" fmla="*/ 123 w 210"/>
                <a:gd name="T11" fmla="*/ 18 h 122"/>
                <a:gd name="T12" fmla="*/ 134 w 210"/>
                <a:gd name="T13" fmla="*/ 16 h 122"/>
                <a:gd name="T14" fmla="*/ 167 w 210"/>
                <a:gd name="T15" fmla="*/ 49 h 122"/>
                <a:gd name="T16" fmla="*/ 167 w 210"/>
                <a:gd name="T17" fmla="*/ 49 h 122"/>
                <a:gd name="T18" fmla="*/ 172 w 210"/>
                <a:gd name="T19" fmla="*/ 49 h 122"/>
                <a:gd name="T20" fmla="*/ 210 w 210"/>
                <a:gd name="T21" fmla="*/ 85 h 122"/>
                <a:gd name="T22" fmla="*/ 172 w 210"/>
                <a:gd name="T23" fmla="*/ 122 h 122"/>
                <a:gd name="T24" fmla="*/ 33 w 210"/>
                <a:gd name="T25" fmla="*/ 122 h 122"/>
                <a:gd name="T26" fmla="*/ 0 w 210"/>
                <a:gd name="T27" fmla="*/ 90 h 122"/>
                <a:gd name="T28" fmla="*/ 21 w 210"/>
                <a:gd name="T2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22">
                  <a:moveTo>
                    <a:pt x="21" y="61"/>
                  </a:moveTo>
                  <a:cubicBezTo>
                    <a:pt x="25" y="46"/>
                    <a:pt x="39" y="35"/>
                    <a:pt x="56" y="35"/>
                  </a:cubicBezTo>
                  <a:cubicBezTo>
                    <a:pt x="56" y="35"/>
                    <a:pt x="56" y="35"/>
                    <a:pt x="56" y="35"/>
                  </a:cubicBezTo>
                  <a:cubicBezTo>
                    <a:pt x="56" y="35"/>
                    <a:pt x="56" y="35"/>
                    <a:pt x="56" y="35"/>
                  </a:cubicBezTo>
                  <a:cubicBezTo>
                    <a:pt x="56" y="16"/>
                    <a:pt x="72" y="0"/>
                    <a:pt x="91" y="0"/>
                  </a:cubicBezTo>
                  <a:cubicBezTo>
                    <a:pt x="105" y="0"/>
                    <a:pt x="117" y="8"/>
                    <a:pt x="123" y="18"/>
                  </a:cubicBezTo>
                  <a:cubicBezTo>
                    <a:pt x="126" y="17"/>
                    <a:pt x="130" y="16"/>
                    <a:pt x="134" y="16"/>
                  </a:cubicBezTo>
                  <a:cubicBezTo>
                    <a:pt x="152" y="16"/>
                    <a:pt x="167" y="31"/>
                    <a:pt x="167" y="49"/>
                  </a:cubicBezTo>
                  <a:cubicBezTo>
                    <a:pt x="167" y="49"/>
                    <a:pt x="167" y="49"/>
                    <a:pt x="167" y="49"/>
                  </a:cubicBezTo>
                  <a:cubicBezTo>
                    <a:pt x="169" y="49"/>
                    <a:pt x="170" y="49"/>
                    <a:pt x="172" y="49"/>
                  </a:cubicBezTo>
                  <a:cubicBezTo>
                    <a:pt x="193" y="49"/>
                    <a:pt x="210" y="65"/>
                    <a:pt x="210" y="85"/>
                  </a:cubicBezTo>
                  <a:cubicBezTo>
                    <a:pt x="210" y="106"/>
                    <a:pt x="193" y="122"/>
                    <a:pt x="172" y="122"/>
                  </a:cubicBezTo>
                  <a:cubicBezTo>
                    <a:pt x="33" y="122"/>
                    <a:pt x="33" y="122"/>
                    <a:pt x="33" y="122"/>
                  </a:cubicBezTo>
                  <a:cubicBezTo>
                    <a:pt x="15" y="122"/>
                    <a:pt x="0" y="108"/>
                    <a:pt x="0" y="90"/>
                  </a:cubicBezTo>
                  <a:cubicBezTo>
                    <a:pt x="0" y="77"/>
                    <a:pt x="9" y="65"/>
                    <a:pt x="21"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44"/>
            <p:cNvSpPr>
              <a:spLocks/>
            </p:cNvSpPr>
            <p:nvPr/>
          </p:nvSpPr>
          <p:spPr bwMode="auto">
            <a:xfrm>
              <a:off x="9077325" y="4816475"/>
              <a:ext cx="217488" cy="212725"/>
            </a:xfrm>
            <a:custGeom>
              <a:avLst/>
              <a:gdLst>
                <a:gd name="T0" fmla="*/ 29 w 83"/>
                <a:gd name="T1" fmla="*/ 72 h 82"/>
                <a:gd name="T2" fmla="*/ 30 w 83"/>
                <a:gd name="T3" fmla="*/ 73 h 82"/>
                <a:gd name="T4" fmla="*/ 74 w 83"/>
                <a:gd name="T5" fmla="*/ 62 h 82"/>
                <a:gd name="T6" fmla="*/ 63 w 83"/>
                <a:gd name="T7" fmla="*/ 18 h 82"/>
                <a:gd name="T8" fmla="*/ 62 w 83"/>
                <a:gd name="T9" fmla="*/ 17 h 82"/>
                <a:gd name="T10" fmla="*/ 62 w 83"/>
                <a:gd name="T11" fmla="*/ 17 h 82"/>
                <a:gd name="T12" fmla="*/ 33 w 83"/>
                <a:gd name="T13" fmla="*/ 0 h 82"/>
                <a:gd name="T14" fmla="*/ 0 w 83"/>
                <a:gd name="T15" fmla="*/ 55 h 82"/>
                <a:gd name="T16" fmla="*/ 29 w 83"/>
                <a:gd name="T17"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29" y="72"/>
                  </a:moveTo>
                  <a:cubicBezTo>
                    <a:pt x="29" y="72"/>
                    <a:pt x="30" y="73"/>
                    <a:pt x="30" y="73"/>
                  </a:cubicBezTo>
                  <a:cubicBezTo>
                    <a:pt x="46" y="82"/>
                    <a:pt x="65" y="77"/>
                    <a:pt x="74" y="62"/>
                  </a:cubicBezTo>
                  <a:cubicBezTo>
                    <a:pt x="83" y="47"/>
                    <a:pt x="78" y="27"/>
                    <a:pt x="63" y="18"/>
                  </a:cubicBezTo>
                  <a:cubicBezTo>
                    <a:pt x="62" y="18"/>
                    <a:pt x="62" y="18"/>
                    <a:pt x="62" y="17"/>
                  </a:cubicBezTo>
                  <a:cubicBezTo>
                    <a:pt x="62" y="17"/>
                    <a:pt x="62" y="17"/>
                    <a:pt x="62" y="17"/>
                  </a:cubicBezTo>
                  <a:cubicBezTo>
                    <a:pt x="33" y="0"/>
                    <a:pt x="33" y="0"/>
                    <a:pt x="33" y="0"/>
                  </a:cubicBezTo>
                  <a:cubicBezTo>
                    <a:pt x="0" y="55"/>
                    <a:pt x="0" y="55"/>
                    <a:pt x="0" y="55"/>
                  </a:cubicBezTo>
                  <a:cubicBezTo>
                    <a:pt x="29" y="72"/>
                    <a:pt x="29" y="72"/>
                    <a:pt x="29" y="72"/>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Rectangle 45"/>
            <p:cNvSpPr>
              <a:spLocks noChangeArrowheads="1"/>
            </p:cNvSpPr>
            <p:nvPr/>
          </p:nvSpPr>
          <p:spPr bwMode="auto">
            <a:xfrm>
              <a:off x="7880350" y="4425950"/>
              <a:ext cx="1017588" cy="139858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Rectangle 46"/>
            <p:cNvSpPr>
              <a:spLocks noChangeArrowheads="1"/>
            </p:cNvSpPr>
            <p:nvPr/>
          </p:nvSpPr>
          <p:spPr bwMode="auto">
            <a:xfrm>
              <a:off x="7880350" y="4425950"/>
              <a:ext cx="101758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Rectangle 47"/>
            <p:cNvSpPr>
              <a:spLocks noChangeArrowheads="1"/>
            </p:cNvSpPr>
            <p:nvPr/>
          </p:nvSpPr>
          <p:spPr bwMode="auto">
            <a:xfrm>
              <a:off x="7880350" y="5684838"/>
              <a:ext cx="179388"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Rectangle 48"/>
            <p:cNvSpPr>
              <a:spLocks noChangeArrowheads="1"/>
            </p:cNvSpPr>
            <p:nvPr/>
          </p:nvSpPr>
          <p:spPr bwMode="auto">
            <a:xfrm>
              <a:off x="7880350" y="5684838"/>
              <a:ext cx="179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9"/>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50"/>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Rectangle 51"/>
            <p:cNvSpPr>
              <a:spLocks noChangeArrowheads="1"/>
            </p:cNvSpPr>
            <p:nvPr/>
          </p:nvSpPr>
          <p:spPr bwMode="auto">
            <a:xfrm>
              <a:off x="8721725" y="5684838"/>
              <a:ext cx="176213"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Rectangle 52"/>
            <p:cNvSpPr>
              <a:spLocks noChangeArrowheads="1"/>
            </p:cNvSpPr>
            <p:nvPr/>
          </p:nvSpPr>
          <p:spPr bwMode="auto">
            <a:xfrm>
              <a:off x="8721725" y="5684838"/>
              <a:ext cx="1762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Rectangle 53"/>
            <p:cNvSpPr>
              <a:spLocks noChangeArrowheads="1"/>
            </p:cNvSpPr>
            <p:nvPr/>
          </p:nvSpPr>
          <p:spPr bwMode="auto">
            <a:xfrm>
              <a:off x="82835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Rectangle 54"/>
            <p:cNvSpPr>
              <a:spLocks noChangeArrowheads="1"/>
            </p:cNvSpPr>
            <p:nvPr/>
          </p:nvSpPr>
          <p:spPr bwMode="auto">
            <a:xfrm>
              <a:off x="82835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Rectangle 55"/>
            <p:cNvSpPr>
              <a:spLocks noChangeArrowheads="1"/>
            </p:cNvSpPr>
            <p:nvPr/>
          </p:nvSpPr>
          <p:spPr bwMode="auto">
            <a:xfrm>
              <a:off x="91217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Rectangle 56"/>
            <p:cNvSpPr>
              <a:spLocks noChangeArrowheads="1"/>
            </p:cNvSpPr>
            <p:nvPr/>
          </p:nvSpPr>
          <p:spPr bwMode="auto">
            <a:xfrm>
              <a:off x="91217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Rectangle 57"/>
            <p:cNvSpPr>
              <a:spLocks noChangeArrowheads="1"/>
            </p:cNvSpPr>
            <p:nvPr/>
          </p:nvSpPr>
          <p:spPr bwMode="auto">
            <a:xfrm>
              <a:off x="8604250" y="5664200"/>
              <a:ext cx="695325" cy="16033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Rectangle 58"/>
            <p:cNvSpPr>
              <a:spLocks noChangeArrowheads="1"/>
            </p:cNvSpPr>
            <p:nvPr/>
          </p:nvSpPr>
          <p:spPr bwMode="auto">
            <a:xfrm>
              <a:off x="8604250" y="5664200"/>
              <a:ext cx="6953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59"/>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5" name="Freeform 60"/>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6" name="Freeform 61"/>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7" name="Freeform 62"/>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8" name="Freeform 63"/>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64"/>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Rectangle 65"/>
            <p:cNvSpPr>
              <a:spLocks noChangeArrowheads="1"/>
            </p:cNvSpPr>
            <p:nvPr/>
          </p:nvSpPr>
          <p:spPr bwMode="auto">
            <a:xfrm>
              <a:off x="9121775" y="5824538"/>
              <a:ext cx="88900" cy="949325"/>
            </a:xfrm>
            <a:prstGeom prst="rect">
              <a:avLst/>
            </a:prstGeom>
            <a:solidFill>
              <a:srgbClr val="5B2D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Rectangle 66"/>
            <p:cNvSpPr>
              <a:spLocks noChangeArrowheads="1"/>
            </p:cNvSpPr>
            <p:nvPr/>
          </p:nvSpPr>
          <p:spPr bwMode="auto">
            <a:xfrm>
              <a:off x="9121775" y="5824538"/>
              <a:ext cx="889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Rectangle 67"/>
            <p:cNvSpPr>
              <a:spLocks noChangeArrowheads="1"/>
            </p:cNvSpPr>
            <p:nvPr/>
          </p:nvSpPr>
          <p:spPr bwMode="auto">
            <a:xfrm>
              <a:off x="9002713" y="5018088"/>
              <a:ext cx="1012825" cy="12065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Rectangle 68"/>
            <p:cNvSpPr>
              <a:spLocks noChangeArrowheads="1"/>
            </p:cNvSpPr>
            <p:nvPr/>
          </p:nvSpPr>
          <p:spPr bwMode="auto">
            <a:xfrm>
              <a:off x="9002713" y="5018088"/>
              <a:ext cx="10128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Rectangle 69"/>
            <p:cNvSpPr>
              <a:spLocks noChangeArrowheads="1"/>
            </p:cNvSpPr>
            <p:nvPr/>
          </p:nvSpPr>
          <p:spPr bwMode="auto">
            <a:xfrm>
              <a:off x="9585325" y="5018088"/>
              <a:ext cx="430213" cy="120650"/>
            </a:xfrm>
            <a:prstGeom prst="rect">
              <a:avLst/>
            </a:prstGeom>
            <a:solidFill>
              <a:srgbClr val="009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Rectangle 70"/>
            <p:cNvSpPr>
              <a:spLocks noChangeArrowheads="1"/>
            </p:cNvSpPr>
            <p:nvPr/>
          </p:nvSpPr>
          <p:spPr bwMode="auto">
            <a:xfrm>
              <a:off x="9585325" y="5018088"/>
              <a:ext cx="43021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71"/>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72"/>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73"/>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74"/>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75"/>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Freeform 76"/>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Rectangle 77"/>
            <p:cNvSpPr>
              <a:spLocks noChangeArrowheads="1"/>
            </p:cNvSpPr>
            <p:nvPr/>
          </p:nvSpPr>
          <p:spPr bwMode="auto">
            <a:xfrm>
              <a:off x="8604250" y="5664200"/>
              <a:ext cx="206375" cy="160337"/>
            </a:xfrm>
            <a:prstGeom prst="rect">
              <a:avLst/>
            </a:prstGeom>
            <a:solidFill>
              <a:srgbClr val="5E2D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Rectangle 78"/>
            <p:cNvSpPr>
              <a:spLocks noChangeArrowheads="1"/>
            </p:cNvSpPr>
            <p:nvPr/>
          </p:nvSpPr>
          <p:spPr bwMode="auto">
            <a:xfrm>
              <a:off x="8604250" y="5664200"/>
              <a:ext cx="2063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Freeform 79"/>
            <p:cNvSpPr>
              <a:spLocks/>
            </p:cNvSpPr>
            <p:nvPr/>
          </p:nvSpPr>
          <p:spPr bwMode="auto">
            <a:xfrm>
              <a:off x="7988300" y="3446463"/>
              <a:ext cx="603250" cy="550862"/>
            </a:xfrm>
            <a:custGeom>
              <a:avLst/>
              <a:gdLst>
                <a:gd name="T0" fmla="*/ 135 w 232"/>
                <a:gd name="T1" fmla="*/ 119 h 212"/>
                <a:gd name="T2" fmla="*/ 131 w 232"/>
                <a:gd name="T3" fmla="*/ 115 h 212"/>
                <a:gd name="T4" fmla="*/ 120 w 232"/>
                <a:gd name="T5" fmla="*/ 71 h 212"/>
                <a:gd name="T6" fmla="*/ 78 w 232"/>
                <a:gd name="T7" fmla="*/ 1 h 212"/>
                <a:gd name="T8" fmla="*/ 78 w 232"/>
                <a:gd name="T9" fmla="*/ 3 h 212"/>
                <a:gd name="T10" fmla="*/ 78 w 232"/>
                <a:gd name="T11" fmla="*/ 1 h 212"/>
                <a:gd name="T12" fmla="*/ 21 w 232"/>
                <a:gd name="T13" fmla="*/ 93 h 212"/>
                <a:gd name="T14" fmla="*/ 30 w 232"/>
                <a:gd name="T15" fmla="*/ 125 h 212"/>
                <a:gd name="T16" fmla="*/ 36 w 232"/>
                <a:gd name="T17" fmla="*/ 153 h 212"/>
                <a:gd name="T18" fmla="*/ 59 w 232"/>
                <a:gd name="T19" fmla="*/ 166 h 212"/>
                <a:gd name="T20" fmla="*/ 59 w 232"/>
                <a:gd name="T21" fmla="*/ 168 h 212"/>
                <a:gd name="T22" fmla="*/ 232 w 232"/>
                <a:gd name="T23" fmla="*/ 162 h 212"/>
                <a:gd name="T24" fmla="*/ 135 w 232"/>
                <a:gd name="T25" fmla="*/ 11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12">
                  <a:moveTo>
                    <a:pt x="135" y="119"/>
                  </a:moveTo>
                  <a:cubicBezTo>
                    <a:pt x="134" y="117"/>
                    <a:pt x="132" y="116"/>
                    <a:pt x="131" y="115"/>
                  </a:cubicBezTo>
                  <a:cubicBezTo>
                    <a:pt x="117" y="100"/>
                    <a:pt x="121" y="90"/>
                    <a:pt x="120" y="71"/>
                  </a:cubicBezTo>
                  <a:cubicBezTo>
                    <a:pt x="119" y="47"/>
                    <a:pt x="103" y="9"/>
                    <a:pt x="78" y="1"/>
                  </a:cubicBezTo>
                  <a:cubicBezTo>
                    <a:pt x="78" y="3"/>
                    <a:pt x="78" y="3"/>
                    <a:pt x="78" y="3"/>
                  </a:cubicBezTo>
                  <a:cubicBezTo>
                    <a:pt x="78" y="1"/>
                    <a:pt x="78" y="1"/>
                    <a:pt x="78" y="1"/>
                  </a:cubicBezTo>
                  <a:cubicBezTo>
                    <a:pt x="34" y="0"/>
                    <a:pt x="0" y="58"/>
                    <a:pt x="21" y="93"/>
                  </a:cubicBezTo>
                  <a:cubicBezTo>
                    <a:pt x="28" y="104"/>
                    <a:pt x="30" y="112"/>
                    <a:pt x="30" y="125"/>
                  </a:cubicBezTo>
                  <a:cubicBezTo>
                    <a:pt x="30" y="136"/>
                    <a:pt x="31" y="144"/>
                    <a:pt x="36" y="153"/>
                  </a:cubicBezTo>
                  <a:cubicBezTo>
                    <a:pt x="40" y="159"/>
                    <a:pt x="49" y="164"/>
                    <a:pt x="59" y="166"/>
                  </a:cubicBezTo>
                  <a:cubicBezTo>
                    <a:pt x="59" y="168"/>
                    <a:pt x="59" y="168"/>
                    <a:pt x="59" y="168"/>
                  </a:cubicBezTo>
                  <a:cubicBezTo>
                    <a:pt x="89" y="212"/>
                    <a:pt x="232" y="162"/>
                    <a:pt x="232" y="162"/>
                  </a:cubicBezTo>
                  <a:cubicBezTo>
                    <a:pt x="204" y="118"/>
                    <a:pt x="135" y="119"/>
                    <a:pt x="135" y="119"/>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80"/>
            <p:cNvSpPr>
              <a:spLocks/>
            </p:cNvSpPr>
            <p:nvPr/>
          </p:nvSpPr>
          <p:spPr bwMode="auto">
            <a:xfrm>
              <a:off x="8310563" y="3706813"/>
              <a:ext cx="195263" cy="98425"/>
            </a:xfrm>
            <a:custGeom>
              <a:avLst/>
              <a:gdLst>
                <a:gd name="T0" fmla="*/ 0 w 75"/>
                <a:gd name="T1" fmla="*/ 0 h 38"/>
                <a:gd name="T2" fmla="*/ 37 w 75"/>
                <a:gd name="T3" fmla="*/ 38 h 38"/>
                <a:gd name="T4" fmla="*/ 75 w 75"/>
                <a:gd name="T5" fmla="*/ 0 h 38"/>
                <a:gd name="T6" fmla="*/ 0 w 75"/>
                <a:gd name="T7" fmla="*/ 0 h 38"/>
              </a:gdLst>
              <a:ahLst/>
              <a:cxnLst>
                <a:cxn ang="0">
                  <a:pos x="T0" y="T1"/>
                </a:cxn>
                <a:cxn ang="0">
                  <a:pos x="T2" y="T3"/>
                </a:cxn>
                <a:cxn ang="0">
                  <a:pos x="T4" y="T5"/>
                </a:cxn>
                <a:cxn ang="0">
                  <a:pos x="T6" y="T7"/>
                </a:cxn>
              </a:cxnLst>
              <a:rect l="0" t="0" r="r" b="b"/>
              <a:pathLst>
                <a:path w="75" h="38">
                  <a:moveTo>
                    <a:pt x="0" y="0"/>
                  </a:moveTo>
                  <a:cubicBezTo>
                    <a:pt x="0" y="21"/>
                    <a:pt x="16" y="38"/>
                    <a:pt x="37" y="38"/>
                  </a:cubicBezTo>
                  <a:cubicBezTo>
                    <a:pt x="58" y="38"/>
                    <a:pt x="75" y="21"/>
                    <a:pt x="75" y="0"/>
                  </a:cubicBezTo>
                  <a:cubicBezTo>
                    <a:pt x="0" y="0"/>
                    <a:pt x="0" y="0"/>
                    <a:pt x="0" y="0"/>
                  </a:cubicBezTo>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81"/>
            <p:cNvSpPr>
              <a:spLocks/>
            </p:cNvSpPr>
            <p:nvPr/>
          </p:nvSpPr>
          <p:spPr bwMode="auto">
            <a:xfrm>
              <a:off x="8356600" y="3706813"/>
              <a:ext cx="100013" cy="49212"/>
            </a:xfrm>
            <a:custGeom>
              <a:avLst/>
              <a:gdLst>
                <a:gd name="T0" fmla="*/ 38 w 38"/>
                <a:gd name="T1" fmla="*/ 0 h 19"/>
                <a:gd name="T2" fmla="*/ 0 w 38"/>
                <a:gd name="T3" fmla="*/ 0 h 19"/>
                <a:gd name="T4" fmla="*/ 19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cubicBezTo>
                    <a:pt x="0" y="0"/>
                    <a:pt x="0" y="0"/>
                    <a:pt x="0" y="0"/>
                  </a:cubicBezTo>
                  <a:cubicBezTo>
                    <a:pt x="0" y="10"/>
                    <a:pt x="9" y="19"/>
                    <a:pt x="19" y="19"/>
                  </a:cubicBezTo>
                  <a:cubicBezTo>
                    <a:pt x="19" y="19"/>
                    <a:pt x="19" y="19"/>
                    <a:pt x="19" y="19"/>
                  </a:cubicBezTo>
                  <a:cubicBezTo>
                    <a:pt x="29" y="19"/>
                    <a:pt x="38" y="10"/>
                    <a:pt x="38" y="0"/>
                  </a:cubicBezTo>
                </a:path>
              </a:pathLst>
            </a:custGeom>
            <a:solidFill>
              <a:srgbClr val="C9BE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87" name="Freeform 42"/>
          <p:cNvSpPr>
            <a:spLocks/>
          </p:cNvSpPr>
          <p:nvPr userDrawn="1"/>
        </p:nvSpPr>
        <p:spPr bwMode="auto">
          <a:xfrm>
            <a:off x="11177197" y="3160038"/>
            <a:ext cx="748905" cy="448271"/>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886053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7"/>
            <a:ext cx="5378548" cy="1982081"/>
          </a:xfrm>
        </p:spPr>
        <p:txBody>
          <a:bodyPr wrap="square">
            <a:spAutoFit/>
          </a:bodyPr>
          <a:lstStyle>
            <a:lvl1pPr marL="287309" indent="-287309">
              <a:spcBef>
                <a:spcPts val="1224"/>
              </a:spcBef>
              <a:buClr>
                <a:schemeClr val="tx1"/>
              </a:buClr>
              <a:buFont typeface="Arial" pitchFamily="34" charset="0"/>
              <a:buChar char="•"/>
              <a:defRPr sz="3200"/>
            </a:lvl1pPr>
            <a:lvl2pPr marL="531113" indent="-233172">
              <a:defRPr sz="2400"/>
            </a:lvl2pPr>
            <a:lvl3pPr marL="699515" indent="-168402">
              <a:tabLst/>
              <a:defRPr sz="2000"/>
            </a:lvl3pPr>
            <a:lvl4pPr marL="880870" indent="-181356">
              <a:defRPr/>
            </a:lvl4pPr>
            <a:lvl5pPr marL="1049272" indent="-168402">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7"/>
            <a:ext cx="5378548" cy="1982081"/>
          </a:xfrm>
        </p:spPr>
        <p:txBody>
          <a:bodyPr wrap="square">
            <a:spAutoFit/>
          </a:bodyPr>
          <a:lstStyle>
            <a:lvl1pPr marL="287309" indent="-287309">
              <a:spcBef>
                <a:spcPts val="1224"/>
              </a:spcBef>
              <a:buClr>
                <a:schemeClr val="tx1"/>
              </a:buClr>
              <a:buFont typeface="Arial" pitchFamily="34" charset="0"/>
              <a:buChar char="•"/>
              <a:defRPr sz="3200"/>
            </a:lvl1pPr>
            <a:lvl2pPr marL="531113" indent="-233172">
              <a:defRPr sz="2400"/>
            </a:lvl2pPr>
            <a:lvl3pPr marL="699515" indent="-168402">
              <a:tabLst/>
              <a:defRPr sz="2000"/>
            </a:lvl3pPr>
            <a:lvl4pPr marL="880870" indent="-181356">
              <a:defRPr/>
            </a:lvl4pPr>
            <a:lvl5pPr marL="1049272" indent="-168402">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7" cy="2697988"/>
          </a:xfrm>
          <a:noFill/>
        </p:spPr>
        <p:txBody>
          <a:bodyPr tIns="91440" bIns="91440" anchor="t" anchorCtr="0"/>
          <a:lstStyle>
            <a:lvl1pPr>
              <a:defRPr sz="7199"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1" y="3877278"/>
            <a:ext cx="9860673" cy="1793881"/>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7" cy="2697988"/>
          </a:xfrm>
          <a:noFill/>
        </p:spPr>
        <p:txBody>
          <a:bodyPr tIns="91440" bIns="91440" anchor="t" anchorCtr="0"/>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81734"/>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81734"/>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81734"/>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6275220" cy="1801436"/>
          </a:xfrm>
          <a:noFill/>
        </p:spPr>
        <p:txBody>
          <a:bodyPr lIns="146304" tIns="91440" rIns="146304" bIns="91440" anchor="t" anchorCtr="0"/>
          <a:lstStyle>
            <a:lvl1pPr>
              <a:defRPr sz="5399" spc="-100" baseline="0">
                <a:gradFill>
                  <a:gsLst>
                    <a:gs pos="3030">
                      <a:schemeClr val="tx1"/>
                    </a:gs>
                    <a:gs pos="23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48585" y="6003481"/>
            <a:ext cx="1792850" cy="384107"/>
          </a:xfrm>
          <a:prstGeom prst="rect">
            <a:avLst/>
          </a:prstGeom>
        </p:spPr>
      </p:pic>
    </p:spTree>
    <p:extLst>
      <p:ext uri="{BB962C8B-B14F-4D97-AF65-F5344CB8AC3E}">
        <p14:creationId xmlns:p14="http://schemas.microsoft.com/office/powerpoint/2010/main" val="3318056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3" tIns="46633" rIns="46633" bIns="46633" numCol="1" spcCol="0" rtlCol="0" fromWordArt="0" anchor="ctr" anchorCtr="0" forceAA="0" compatLnSpc="1">
            <a:prstTxWarp prst="textNoShape">
              <a:avLst/>
            </a:prstTxWarp>
            <a:noAutofit/>
          </a:bodyPr>
          <a:lstStyle/>
          <a:p>
            <a:pPr algn="ctr" defTabSz="932379"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3"/>
            <a:ext cx="11653522"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4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8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0060"/>
            <a:ext cx="11623331" cy="403149"/>
          </a:xfrm>
          <a:prstGeom prst="rect">
            <a:avLst/>
          </a:prstGeom>
          <a:noFill/>
          <a:ln w="12700">
            <a:noFill/>
            <a:miter lim="800000"/>
            <a:headEnd type="none" w="sm" len="sm"/>
            <a:tailEnd type="none" w="sm" len="sm"/>
          </a:ln>
          <a:effectLst/>
        </p:spPr>
        <p:txBody>
          <a:bodyPr vert="horz" wrap="square" lIns="182857" tIns="146285" rIns="182857" bIns="146285" numCol="1" anchor="t" anchorCtr="0" compatLnSpc="1">
            <a:prstTxWarp prst="textNoShape">
              <a:avLst/>
            </a:prstTxWarp>
            <a:spAutoFit/>
          </a:bodyPr>
          <a:lstStyle/>
          <a:p>
            <a:pPr defTabSz="932197" eaLnBrk="0" hangingPunct="0"/>
            <a:r>
              <a:rPr lang="en-US" sz="700" dirty="0">
                <a:gradFill>
                  <a:gsLst>
                    <a:gs pos="0">
                      <a:schemeClr val="tx1"/>
                    </a:gs>
                    <a:gs pos="100000">
                      <a:schemeClr val="tx1"/>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3" y="3083653"/>
            <a:ext cx="3223861" cy="69069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443746"/>
          </a:xfrm>
          <a:prstGeom prst="rect">
            <a:avLst/>
          </a:prstGeom>
        </p:spPr>
        <p:txBody>
          <a:bodyPr/>
          <a:lstStyle>
            <a:lvl1pPr marL="290484" indent="-290484">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43" indent="-280960">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27" indent="-29048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04" indent="-22857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81" indent="-22857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71451" y="228602"/>
            <a:ext cx="11690582" cy="676276"/>
          </a:xfrm>
          <a:prstGeom prst="rect">
            <a:avLst/>
          </a:prstGeom>
        </p:spPr>
        <p:txBody>
          <a:bodyPr>
            <a:normAutofit/>
          </a:bodyPr>
          <a:lstStyle>
            <a:lvl1pPr>
              <a:defRPr sz="3264"/>
            </a:lvl1pPr>
          </a:lstStyle>
          <a:p>
            <a:r>
              <a:rPr lang="en-US"/>
              <a:t>Click to edit Master title style</a:t>
            </a:r>
            <a:endParaRPr lang="en-US" dirty="0"/>
          </a:p>
        </p:txBody>
      </p:sp>
    </p:spTree>
    <p:extLst>
      <p:ext uri="{BB962C8B-B14F-4D97-AF65-F5344CB8AC3E}">
        <p14:creationId xmlns:p14="http://schemas.microsoft.com/office/powerpoint/2010/main" val="2750751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419" y="6356351"/>
            <a:ext cx="2742328" cy="365125"/>
          </a:xfrm>
          <a:prstGeom prst="rect">
            <a:avLst/>
          </a:prstGeom>
        </p:spPr>
        <p:txBody>
          <a:bodyPr/>
          <a:lstStyle/>
          <a:p>
            <a:fld id="{1BB9CA65-39DF-47D9-B0AD-B4598D1A1113}" type="datetimeFigureOut">
              <a:rPr lang="en-US" smtClean="0"/>
              <a:t>9/12/2016</a:t>
            </a:fld>
            <a:endParaRPr lang="en-US"/>
          </a:p>
        </p:txBody>
      </p:sp>
      <p:sp>
        <p:nvSpPr>
          <p:cNvPr id="4" name="Footer Placeholder 3"/>
          <p:cNvSpPr>
            <a:spLocks noGrp="1"/>
          </p:cNvSpPr>
          <p:nvPr>
            <p:ph type="ftr" sz="quarter" idx="11"/>
          </p:nvPr>
        </p:nvSpPr>
        <p:spPr>
          <a:xfrm>
            <a:off x="4038064" y="6356351"/>
            <a:ext cx="411587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1256" y="6356351"/>
            <a:ext cx="2742326" cy="365125"/>
          </a:xfrm>
          <a:prstGeom prst="rect">
            <a:avLst/>
          </a:prstGeom>
        </p:spPr>
        <p:txBody>
          <a:bodyPr/>
          <a:lstStyle/>
          <a:p>
            <a:fld id="{892CC052-4AE8-4F9C-8B19-8E2F66219DB9}" type="slidenum">
              <a:rPr lang="en-US" smtClean="0"/>
              <a:t>‹#›</a:t>
            </a:fld>
            <a:endParaRPr lang="en-US"/>
          </a:p>
        </p:txBody>
      </p:sp>
      <p:sp>
        <p:nvSpPr>
          <p:cNvPr id="6" name="Title 1"/>
          <p:cNvSpPr txBox="1">
            <a:spLocks/>
          </p:cNvSpPr>
          <p:nvPr userDrawn="1"/>
        </p:nvSpPr>
        <p:spPr>
          <a:xfrm>
            <a:off x="310994" y="1130357"/>
            <a:ext cx="10729254" cy="906412"/>
          </a:xfrm>
          <a:prstGeom prst="rect">
            <a:avLst/>
          </a:prstGeom>
        </p:spPr>
        <p:txBody>
          <a:bodyPr vert="horz" lIns="93248" tIns="46624" rIns="93248" bIns="466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88"/>
              <a:t>Click to edit Master title style</a:t>
            </a:r>
          </a:p>
        </p:txBody>
      </p:sp>
      <p:sp>
        <p:nvSpPr>
          <p:cNvPr id="7" name="Rectangle 6"/>
          <p:cNvSpPr/>
          <p:nvPr userDrawn="1"/>
        </p:nvSpPr>
        <p:spPr bwMode="auto">
          <a:xfrm>
            <a:off x="0" y="2"/>
            <a:ext cx="12195177" cy="6858000"/>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8" name="Picture 7"/>
          <p:cNvPicPr>
            <a:picLocks noChangeAspect="1"/>
          </p:cNvPicPr>
          <p:nvPr userDrawn="1"/>
        </p:nvPicPr>
        <p:blipFill>
          <a:blip r:embed="rId2"/>
          <a:stretch>
            <a:fillRect/>
          </a:stretch>
        </p:blipFill>
        <p:spPr>
          <a:xfrm>
            <a:off x="487550" y="3116262"/>
            <a:ext cx="3382266" cy="725042"/>
          </a:xfrm>
          <a:prstGeom prst="rect">
            <a:avLst/>
          </a:prstGeom>
        </p:spPr>
      </p:pic>
      <p:sp>
        <p:nvSpPr>
          <p:cNvPr id="9" name="Text Box 3"/>
          <p:cNvSpPr txBox="1">
            <a:spLocks noChangeArrowheads="1"/>
          </p:cNvSpPr>
          <p:nvPr userDrawn="1"/>
        </p:nvSpPr>
        <p:spPr bwMode="blackWhite">
          <a:xfrm>
            <a:off x="427150" y="6142077"/>
            <a:ext cx="11859491" cy="411212"/>
          </a:xfrm>
          <a:prstGeom prst="rect">
            <a:avLst/>
          </a:prstGeom>
          <a:noFill/>
          <a:ln w="12700">
            <a:noFill/>
            <a:miter lim="800000"/>
            <a:headEnd type="none" w="sm" len="sm"/>
            <a:tailEnd type="none" w="sm" len="sm"/>
          </a:ln>
          <a:effectLst/>
        </p:spPr>
        <p:txBody>
          <a:bodyPr vert="horz" wrap="square" lIns="186497" tIns="149198" rIns="186497" bIns="149198" numCol="1" anchor="t" anchorCtr="0" compatLnSpc="1">
            <a:prstTxWarp prst="textNoShape">
              <a:avLst/>
            </a:prstTxWarp>
            <a:spAutoFit/>
          </a:bodyPr>
          <a:lstStyle/>
          <a:p>
            <a:pPr defTabSz="950748" eaLnBrk="0" hangingPunct="0"/>
            <a:r>
              <a:rPr lang="en-US" sz="714" dirty="0">
                <a:solidFill>
                  <a:schemeClr val="bg1"/>
                </a:solidFill>
                <a:latin typeface="Segoe UI Light"/>
                <a:cs typeface="Segoe UI" pitchFamily="34" charset="0"/>
              </a:rPr>
              <a:t>© Microsoft Corporation. All rights reserved. </a:t>
            </a:r>
          </a:p>
        </p:txBody>
      </p:sp>
    </p:spTree>
    <p:extLst>
      <p:ext uri="{BB962C8B-B14F-4D97-AF65-F5344CB8AC3E}">
        <p14:creationId xmlns:p14="http://schemas.microsoft.com/office/powerpoint/2010/main" val="2889556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118"/>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48"/>
            </a:lvl1pPr>
            <a:lvl2pPr marL="466251" indent="0" algn="ctr">
              <a:buNone/>
              <a:defRPr sz="2040"/>
            </a:lvl2pPr>
            <a:lvl3pPr marL="932504" indent="0" algn="ctr">
              <a:buNone/>
              <a:defRPr sz="1836"/>
            </a:lvl3pPr>
            <a:lvl4pPr marL="1398755" indent="0" algn="ctr">
              <a:buNone/>
              <a:defRPr sz="1632"/>
            </a:lvl4pPr>
            <a:lvl5pPr marL="1865006" indent="0" algn="ctr">
              <a:buNone/>
              <a:defRPr sz="1632"/>
            </a:lvl5pPr>
            <a:lvl6pPr marL="2331258" indent="0" algn="ctr">
              <a:buNone/>
              <a:defRPr sz="1632"/>
            </a:lvl6pPr>
            <a:lvl7pPr marL="2797510" indent="0" algn="ctr">
              <a:buNone/>
              <a:defRPr sz="1632"/>
            </a:lvl7pPr>
            <a:lvl8pPr marL="3263762" indent="0" algn="ctr">
              <a:buNone/>
              <a:defRPr sz="1632"/>
            </a:lvl8pPr>
            <a:lvl9pPr marL="3730013" indent="0" algn="ctr">
              <a:buNone/>
              <a:defRPr sz="1632"/>
            </a:lvl9pPr>
          </a:lstStyle>
          <a:p>
            <a:r>
              <a:rPr lang="en-US"/>
              <a:t>Click to edit Master subtitle style</a:t>
            </a:r>
            <a:endParaRPr lang="en-US" dirty="0"/>
          </a:p>
        </p:txBody>
      </p:sp>
      <p:sp>
        <p:nvSpPr>
          <p:cNvPr id="4" name="Date Placeholder 3"/>
          <p:cNvSpPr>
            <a:spLocks noGrp="1"/>
          </p:cNvSpPr>
          <p:nvPr>
            <p:ph type="dt" sz="half" idx="10"/>
          </p:nvPr>
        </p:nvSpPr>
        <p:spPr>
          <a:xfrm>
            <a:off x="304801" y="6356351"/>
            <a:ext cx="2743200" cy="365125"/>
          </a:xfrm>
          <a:prstGeom prst="rect">
            <a:avLst/>
          </a:prstGeom>
        </p:spPr>
        <p:txBody>
          <a:bodyPr/>
          <a:lstStyle/>
          <a:p>
            <a:fld id="{C98A6C2D-5F0D-44E2-A5D6-62ED55B9FBA1}" type="datetimeFigureOut">
              <a:rPr lang="en-US" smtClean="0"/>
              <a:t>9/12/2016</a:t>
            </a:fld>
            <a:endParaRPr lang="en-US"/>
          </a:p>
        </p:txBody>
      </p:sp>
      <p:sp>
        <p:nvSpPr>
          <p:cNvPr id="5" name="Footer Placeholder 4"/>
          <p:cNvSpPr>
            <a:spLocks noGrp="1"/>
          </p:cNvSpPr>
          <p:nvPr>
            <p:ph type="ftr" sz="quarter" idx="11"/>
          </p:nvPr>
        </p:nvSpPr>
        <p:spPr>
          <a:xfrm>
            <a:off x="3505201" y="6356351"/>
            <a:ext cx="4114799" cy="365125"/>
          </a:xfrm>
          <a:prstGeom prst="rect">
            <a:avLst/>
          </a:prstGeom>
        </p:spPr>
        <p:txBody>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48585" y="6003481"/>
            <a:ext cx="1792850" cy="384107"/>
          </a:xfrm>
          <a:prstGeom prst="rect">
            <a:avLst/>
          </a:prstGeom>
        </p:spPr>
      </p:pic>
    </p:spTree>
    <p:extLst>
      <p:ext uri="{BB962C8B-B14F-4D97-AF65-F5344CB8AC3E}">
        <p14:creationId xmlns:p14="http://schemas.microsoft.com/office/powerpoint/2010/main" val="2849501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5" name="Footer Placeholder 4"/>
          <p:cNvSpPr>
            <a:spLocks noGrp="1"/>
          </p:cNvSpPr>
          <p:nvPr>
            <p:ph type="ftr" sz="quarter" idx="11"/>
          </p:nvPr>
        </p:nvSpPr>
        <p:spPr>
          <a:xfrm>
            <a:off x="4038601" y="6356351"/>
            <a:ext cx="4114799" cy="365125"/>
          </a:xfrm>
          <a:prstGeom prst="rect">
            <a:avLst/>
          </a:prstGeom>
        </p:spPr>
        <p:txBody>
          <a:bodyPr/>
          <a:lstStyle/>
          <a:p>
            <a:endParaRPr lang="en-US"/>
          </a:p>
        </p:txBody>
      </p:sp>
    </p:spTree>
    <p:extLst>
      <p:ext uri="{BB962C8B-B14F-4D97-AF65-F5344CB8AC3E}">
        <p14:creationId xmlns:p14="http://schemas.microsoft.com/office/powerpoint/2010/main" val="22054351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1" y="2573339"/>
            <a:ext cx="10515600" cy="1057275"/>
          </a:xfrm>
        </p:spPr>
        <p:txBody>
          <a:bodyPr anchor="b"/>
          <a:lstStyle>
            <a:lvl1pPr>
              <a:defRPr sz="6118"/>
            </a:lvl1pPr>
          </a:lstStyle>
          <a:p>
            <a:r>
              <a:rPr lang="en-US"/>
              <a:t>Click to edit Master title style</a:t>
            </a:r>
          </a:p>
        </p:txBody>
      </p:sp>
      <p:sp>
        <p:nvSpPr>
          <p:cNvPr id="3" name="Text Placeholder 2"/>
          <p:cNvSpPr>
            <a:spLocks noGrp="1"/>
          </p:cNvSpPr>
          <p:nvPr>
            <p:ph type="body" idx="1"/>
          </p:nvPr>
        </p:nvSpPr>
        <p:spPr>
          <a:xfrm>
            <a:off x="457201" y="3657601"/>
            <a:ext cx="10515600" cy="1500187"/>
          </a:xfrm>
        </p:spPr>
        <p:txBody>
          <a:bodyPr/>
          <a:lstStyle>
            <a:lvl1pPr marL="0" indent="0">
              <a:buNone/>
              <a:defRPr sz="2448">
                <a:solidFill>
                  <a:schemeClr val="tx1">
                    <a:tint val="75000"/>
                  </a:schemeClr>
                </a:solidFill>
              </a:defRPr>
            </a:lvl1pPr>
            <a:lvl2pPr marL="466251" indent="0">
              <a:buNone/>
              <a:defRPr sz="2040">
                <a:solidFill>
                  <a:schemeClr val="tx1">
                    <a:tint val="75000"/>
                  </a:schemeClr>
                </a:solidFill>
              </a:defRPr>
            </a:lvl2pPr>
            <a:lvl3pPr marL="932504" indent="0">
              <a:buNone/>
              <a:defRPr sz="1836">
                <a:solidFill>
                  <a:schemeClr val="tx1">
                    <a:tint val="75000"/>
                  </a:schemeClr>
                </a:solidFill>
              </a:defRPr>
            </a:lvl3pPr>
            <a:lvl4pPr marL="1398755" indent="0">
              <a:buNone/>
              <a:defRPr sz="1632">
                <a:solidFill>
                  <a:schemeClr val="tx1">
                    <a:tint val="75000"/>
                  </a:schemeClr>
                </a:solidFill>
              </a:defRPr>
            </a:lvl4pPr>
            <a:lvl5pPr marL="1865006" indent="0">
              <a:buNone/>
              <a:defRPr sz="1632">
                <a:solidFill>
                  <a:schemeClr val="tx1">
                    <a:tint val="75000"/>
                  </a:schemeClr>
                </a:solidFill>
              </a:defRPr>
            </a:lvl5pPr>
            <a:lvl6pPr marL="2331258" indent="0">
              <a:buNone/>
              <a:defRPr sz="1632">
                <a:solidFill>
                  <a:schemeClr val="tx1">
                    <a:tint val="75000"/>
                  </a:schemeClr>
                </a:solidFill>
              </a:defRPr>
            </a:lvl6pPr>
            <a:lvl7pPr marL="2797510" indent="0">
              <a:buNone/>
              <a:defRPr sz="1632">
                <a:solidFill>
                  <a:schemeClr val="tx1">
                    <a:tint val="75000"/>
                  </a:schemeClr>
                </a:solidFill>
              </a:defRPr>
            </a:lvl7pPr>
            <a:lvl8pPr marL="3263762" indent="0">
              <a:buNone/>
              <a:defRPr sz="1632">
                <a:solidFill>
                  <a:schemeClr val="tx1">
                    <a:tint val="75000"/>
                  </a:schemeClr>
                </a:solidFill>
              </a:defRPr>
            </a:lvl8pPr>
            <a:lvl9pPr marL="3730013"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5" name="Footer Placeholder 4"/>
          <p:cNvSpPr>
            <a:spLocks noGrp="1"/>
          </p:cNvSpPr>
          <p:nvPr>
            <p:ph type="ftr" sz="quarter" idx="11"/>
          </p:nvPr>
        </p:nvSpPr>
        <p:spPr>
          <a:xfrm>
            <a:off x="4038601" y="6356351"/>
            <a:ext cx="4114799" cy="365125"/>
          </a:xfrm>
          <a:prstGeom prst="rect">
            <a:avLst/>
          </a:prstGeom>
        </p:spPr>
        <p:txBody>
          <a:bodyPr/>
          <a:lstStyle/>
          <a:p>
            <a:endParaRPr lang="en-US"/>
          </a:p>
        </p:txBody>
      </p:sp>
    </p:spTree>
    <p:extLst>
      <p:ext uri="{BB962C8B-B14F-4D97-AF65-F5344CB8AC3E}">
        <p14:creationId xmlns:p14="http://schemas.microsoft.com/office/powerpoint/2010/main" val="1719233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10515600" cy="888720"/>
          </a:xfrm>
        </p:spPr>
        <p:txBody>
          <a:bodyPr/>
          <a:lstStyle/>
          <a:p>
            <a:r>
              <a:rPr lang="en-US"/>
              <a:t>Click to edit Master title style</a:t>
            </a:r>
          </a:p>
        </p:txBody>
      </p:sp>
      <p:sp>
        <p:nvSpPr>
          <p:cNvPr id="3" name="Content Placeholder 2"/>
          <p:cNvSpPr>
            <a:spLocks noGrp="1"/>
          </p:cNvSpPr>
          <p:nvPr>
            <p:ph sz="half" idx="1"/>
          </p:nvPr>
        </p:nvSpPr>
        <p:spPr>
          <a:xfrm>
            <a:off x="381000" y="2165133"/>
            <a:ext cx="5181601" cy="31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2165133"/>
            <a:ext cx="5181601" cy="31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6" name="Footer Placeholder 5"/>
          <p:cNvSpPr>
            <a:spLocks noGrp="1"/>
          </p:cNvSpPr>
          <p:nvPr>
            <p:ph type="ftr" sz="quarter" idx="11"/>
          </p:nvPr>
        </p:nvSpPr>
        <p:spPr>
          <a:xfrm>
            <a:off x="4038601" y="6356351"/>
            <a:ext cx="4114799" cy="365125"/>
          </a:xfrm>
          <a:prstGeom prst="rect">
            <a:avLst/>
          </a:prstGeom>
        </p:spPr>
        <p:txBody>
          <a:bodyPr/>
          <a:lstStyle/>
          <a:p>
            <a:endParaRPr lang="en-US"/>
          </a:p>
        </p:txBody>
      </p:sp>
    </p:spTree>
    <p:extLst>
      <p:ext uri="{BB962C8B-B14F-4D97-AF65-F5344CB8AC3E}">
        <p14:creationId xmlns:p14="http://schemas.microsoft.com/office/powerpoint/2010/main" val="171527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77" indent="0">
              <a:buNone/>
              <a:defRPr/>
            </a:lvl3pPr>
            <a:lvl4pPr marL="457154" indent="0">
              <a:buNone/>
              <a:defRPr/>
            </a:lvl4pPr>
            <a:lvl5pPr marL="68573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2"/>
            <a:ext cx="10515600" cy="854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4802" y="2001838"/>
            <a:ext cx="5157787" cy="823912"/>
          </a:xfrm>
        </p:spPr>
        <p:txBody>
          <a:bodyPr anchor="b"/>
          <a:lstStyle>
            <a:lvl1pPr marL="0" indent="0">
              <a:buNone/>
              <a:defRPr sz="2448" b="1"/>
            </a:lvl1pPr>
            <a:lvl2pPr marL="466251" indent="0">
              <a:buNone/>
              <a:defRPr sz="2040" b="1"/>
            </a:lvl2pPr>
            <a:lvl3pPr marL="932504" indent="0">
              <a:buNone/>
              <a:defRPr sz="1836" b="1"/>
            </a:lvl3pPr>
            <a:lvl4pPr marL="1398755" indent="0">
              <a:buNone/>
              <a:defRPr sz="1632" b="1"/>
            </a:lvl4pPr>
            <a:lvl5pPr marL="1865006" indent="0">
              <a:buNone/>
              <a:defRPr sz="1632" b="1"/>
            </a:lvl5pPr>
            <a:lvl6pPr marL="2331258" indent="0">
              <a:buNone/>
              <a:defRPr sz="1632" b="1"/>
            </a:lvl6pPr>
            <a:lvl7pPr marL="2797510" indent="0">
              <a:buNone/>
              <a:defRPr sz="1632" b="1"/>
            </a:lvl7pPr>
            <a:lvl8pPr marL="3263762" indent="0">
              <a:buNone/>
              <a:defRPr sz="1632" b="1"/>
            </a:lvl8pPr>
            <a:lvl9pPr marL="3730013" indent="0">
              <a:buNone/>
              <a:defRPr sz="1632" b="1"/>
            </a:lvl9pPr>
          </a:lstStyle>
          <a:p>
            <a:pPr lvl="0"/>
            <a:r>
              <a:rPr lang="en-US"/>
              <a:t>Click to edit Master text styles</a:t>
            </a:r>
          </a:p>
        </p:txBody>
      </p:sp>
      <p:sp>
        <p:nvSpPr>
          <p:cNvPr id="4" name="Content Placeholder 3"/>
          <p:cNvSpPr>
            <a:spLocks noGrp="1"/>
          </p:cNvSpPr>
          <p:nvPr>
            <p:ph sz="half" idx="2"/>
          </p:nvPr>
        </p:nvSpPr>
        <p:spPr>
          <a:xfrm>
            <a:off x="304802" y="2825752"/>
            <a:ext cx="5157787" cy="260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37212" y="2001838"/>
            <a:ext cx="5183188" cy="823912"/>
          </a:xfrm>
        </p:spPr>
        <p:txBody>
          <a:bodyPr anchor="b"/>
          <a:lstStyle>
            <a:lvl1pPr marL="0" indent="0">
              <a:buNone/>
              <a:defRPr sz="2448" b="1"/>
            </a:lvl1pPr>
            <a:lvl2pPr marL="466251" indent="0">
              <a:buNone/>
              <a:defRPr sz="2040" b="1"/>
            </a:lvl2pPr>
            <a:lvl3pPr marL="932504" indent="0">
              <a:buNone/>
              <a:defRPr sz="1836" b="1"/>
            </a:lvl3pPr>
            <a:lvl4pPr marL="1398755" indent="0">
              <a:buNone/>
              <a:defRPr sz="1632" b="1"/>
            </a:lvl4pPr>
            <a:lvl5pPr marL="1865006" indent="0">
              <a:buNone/>
              <a:defRPr sz="1632" b="1"/>
            </a:lvl5pPr>
            <a:lvl6pPr marL="2331258" indent="0">
              <a:buNone/>
              <a:defRPr sz="1632" b="1"/>
            </a:lvl6pPr>
            <a:lvl7pPr marL="2797510" indent="0">
              <a:buNone/>
              <a:defRPr sz="1632" b="1"/>
            </a:lvl7pPr>
            <a:lvl8pPr marL="3263762" indent="0">
              <a:buNone/>
              <a:defRPr sz="1632" b="1"/>
            </a:lvl8pPr>
            <a:lvl9pPr marL="3730013" indent="0">
              <a:buNone/>
              <a:defRPr sz="1632" b="1"/>
            </a:lvl9pPr>
          </a:lstStyle>
          <a:p>
            <a:pPr lvl="0"/>
            <a:r>
              <a:rPr lang="en-US"/>
              <a:t>Click to edit Master text styles</a:t>
            </a:r>
          </a:p>
        </p:txBody>
      </p:sp>
      <p:sp>
        <p:nvSpPr>
          <p:cNvPr id="6" name="Content Placeholder 5"/>
          <p:cNvSpPr>
            <a:spLocks noGrp="1"/>
          </p:cNvSpPr>
          <p:nvPr>
            <p:ph sz="quarter" idx="4"/>
          </p:nvPr>
        </p:nvSpPr>
        <p:spPr>
          <a:xfrm>
            <a:off x="5637212" y="2825752"/>
            <a:ext cx="5183188" cy="260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8" name="Footer Placeholder 7"/>
          <p:cNvSpPr>
            <a:spLocks noGrp="1"/>
          </p:cNvSpPr>
          <p:nvPr>
            <p:ph type="ftr" sz="quarter" idx="11"/>
          </p:nvPr>
        </p:nvSpPr>
        <p:spPr>
          <a:xfrm>
            <a:off x="4038601" y="6356351"/>
            <a:ext cx="4114799" cy="365125"/>
          </a:xfrm>
          <a:prstGeom prst="rect">
            <a:avLst/>
          </a:prstGeom>
        </p:spPr>
        <p:txBody>
          <a:bodyPr/>
          <a:lstStyle/>
          <a:p>
            <a:endParaRPr lang="en-US"/>
          </a:p>
        </p:txBody>
      </p:sp>
    </p:spTree>
    <p:extLst>
      <p:ext uri="{BB962C8B-B14F-4D97-AF65-F5344CB8AC3E}">
        <p14:creationId xmlns:p14="http://schemas.microsoft.com/office/powerpoint/2010/main" val="2763410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889" y="950976"/>
            <a:ext cx="11799338" cy="888720"/>
          </a:xfrm>
        </p:spPr>
        <p:txBody>
          <a:bodyPr>
            <a:normAutofit/>
          </a:bodyPr>
          <a:lstStyle>
            <a:lvl1pPr>
              <a:defRPr sz="408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900845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3" name="Footer Placeholder 2"/>
          <p:cNvSpPr>
            <a:spLocks noGrp="1"/>
          </p:cNvSpPr>
          <p:nvPr>
            <p:ph type="ftr" sz="quarter" idx="11"/>
          </p:nvPr>
        </p:nvSpPr>
        <p:spPr>
          <a:xfrm>
            <a:off x="4038601" y="6356351"/>
            <a:ext cx="4114799" cy="365125"/>
          </a:xfrm>
          <a:prstGeom prst="rect">
            <a:avLst/>
          </a:prstGeom>
        </p:spPr>
        <p:txBody>
          <a:bodyPr/>
          <a:lstStyle/>
          <a:p>
            <a:endParaRPr lang="en-US"/>
          </a:p>
        </p:txBody>
      </p:sp>
    </p:spTree>
    <p:extLst>
      <p:ext uri="{BB962C8B-B14F-4D97-AF65-F5344CB8AC3E}">
        <p14:creationId xmlns:p14="http://schemas.microsoft.com/office/powerpoint/2010/main" val="260072179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55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64"/>
            </a:lvl1pPr>
          </a:lstStyle>
          <a:p>
            <a:r>
              <a:rPr lang="en-US"/>
              <a:t>Click to edit Master title style</a:t>
            </a:r>
          </a:p>
        </p:txBody>
      </p:sp>
      <p:sp>
        <p:nvSpPr>
          <p:cNvPr id="3" name="Content Placeholder 2"/>
          <p:cNvSpPr>
            <a:spLocks noGrp="1"/>
          </p:cNvSpPr>
          <p:nvPr>
            <p:ph idx="1"/>
          </p:nvPr>
        </p:nvSpPr>
        <p:spPr>
          <a:xfrm>
            <a:off x="5183189" y="987426"/>
            <a:ext cx="6172200" cy="4873625"/>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32"/>
            </a:lvl1pPr>
            <a:lvl2pPr marL="466251" indent="0">
              <a:buNone/>
              <a:defRPr sz="1428"/>
            </a:lvl2pPr>
            <a:lvl3pPr marL="932504" indent="0">
              <a:buNone/>
              <a:defRPr sz="1224"/>
            </a:lvl3pPr>
            <a:lvl4pPr marL="1398755" indent="0">
              <a:buNone/>
              <a:defRPr sz="1020"/>
            </a:lvl4pPr>
            <a:lvl5pPr marL="1865006" indent="0">
              <a:buNone/>
              <a:defRPr sz="1020"/>
            </a:lvl5pPr>
            <a:lvl6pPr marL="2331258" indent="0">
              <a:buNone/>
              <a:defRPr sz="1020"/>
            </a:lvl6pPr>
            <a:lvl7pPr marL="2797510" indent="0">
              <a:buNone/>
              <a:defRPr sz="1020"/>
            </a:lvl7pPr>
            <a:lvl8pPr marL="3263762" indent="0">
              <a:buNone/>
              <a:defRPr sz="1020"/>
            </a:lvl8pPr>
            <a:lvl9pPr marL="3730013" indent="0">
              <a:buNone/>
              <a:defRPr sz="1020"/>
            </a:lvl9pPr>
          </a:lstStyle>
          <a:p>
            <a:pPr lvl="0"/>
            <a:r>
              <a:rPr lang="en-US"/>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6" name="Footer Placeholder 5"/>
          <p:cNvSpPr>
            <a:spLocks noGrp="1"/>
          </p:cNvSpPr>
          <p:nvPr>
            <p:ph type="ftr" sz="quarter" idx="11"/>
          </p:nvPr>
        </p:nvSpPr>
        <p:spPr>
          <a:xfrm>
            <a:off x="4038601" y="6356351"/>
            <a:ext cx="4114799" cy="365125"/>
          </a:xfrm>
          <a:prstGeom prst="rect">
            <a:avLst/>
          </a:prstGeom>
        </p:spPr>
        <p:txBody>
          <a:bodyPr/>
          <a:lstStyle/>
          <a:p>
            <a:endParaRPr lang="en-US"/>
          </a:p>
        </p:txBody>
      </p:sp>
    </p:spTree>
    <p:extLst>
      <p:ext uri="{BB962C8B-B14F-4D97-AF65-F5344CB8AC3E}">
        <p14:creationId xmlns:p14="http://schemas.microsoft.com/office/powerpoint/2010/main" val="790697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64"/>
            </a:lvl1pPr>
          </a:lstStyle>
          <a:p>
            <a:r>
              <a:rPr lang="en-US"/>
              <a:t>Click to edit Master title style</a:t>
            </a:r>
          </a:p>
        </p:txBody>
      </p:sp>
      <p:sp>
        <p:nvSpPr>
          <p:cNvPr id="3" name="Picture Placeholder 2"/>
          <p:cNvSpPr>
            <a:spLocks noGrp="1"/>
          </p:cNvSpPr>
          <p:nvPr>
            <p:ph type="pic" idx="1"/>
          </p:nvPr>
        </p:nvSpPr>
        <p:spPr>
          <a:xfrm>
            <a:off x="5183189" y="987426"/>
            <a:ext cx="6172200" cy="4873625"/>
          </a:xfrm>
        </p:spPr>
        <p:txBody>
          <a:bodyPr/>
          <a:lstStyle>
            <a:lvl1pPr marL="0" indent="0">
              <a:buNone/>
              <a:defRPr sz="3264"/>
            </a:lvl1pPr>
            <a:lvl2pPr marL="466251" indent="0">
              <a:buNone/>
              <a:defRPr sz="2856"/>
            </a:lvl2pPr>
            <a:lvl3pPr marL="932504" indent="0">
              <a:buNone/>
              <a:defRPr sz="2448"/>
            </a:lvl3pPr>
            <a:lvl4pPr marL="1398755" indent="0">
              <a:buNone/>
              <a:defRPr sz="2040"/>
            </a:lvl4pPr>
            <a:lvl5pPr marL="1865006" indent="0">
              <a:buNone/>
              <a:defRPr sz="2040"/>
            </a:lvl5pPr>
            <a:lvl6pPr marL="2331258" indent="0">
              <a:buNone/>
              <a:defRPr sz="2040"/>
            </a:lvl6pPr>
            <a:lvl7pPr marL="2797510" indent="0">
              <a:buNone/>
              <a:defRPr sz="2040"/>
            </a:lvl7pPr>
            <a:lvl8pPr marL="3263762" indent="0">
              <a:buNone/>
              <a:defRPr sz="2040"/>
            </a:lvl8pPr>
            <a:lvl9pPr marL="3730013" indent="0">
              <a:buNone/>
              <a:defRPr sz="204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32"/>
            </a:lvl1pPr>
            <a:lvl2pPr marL="466251" indent="0">
              <a:buNone/>
              <a:defRPr sz="1428"/>
            </a:lvl2pPr>
            <a:lvl3pPr marL="932504" indent="0">
              <a:buNone/>
              <a:defRPr sz="1224"/>
            </a:lvl3pPr>
            <a:lvl4pPr marL="1398755" indent="0">
              <a:buNone/>
              <a:defRPr sz="1020"/>
            </a:lvl4pPr>
            <a:lvl5pPr marL="1865006" indent="0">
              <a:buNone/>
              <a:defRPr sz="1020"/>
            </a:lvl5pPr>
            <a:lvl6pPr marL="2331258" indent="0">
              <a:buNone/>
              <a:defRPr sz="1020"/>
            </a:lvl6pPr>
            <a:lvl7pPr marL="2797510" indent="0">
              <a:buNone/>
              <a:defRPr sz="1020"/>
            </a:lvl7pPr>
            <a:lvl8pPr marL="3263762" indent="0">
              <a:buNone/>
              <a:defRPr sz="1020"/>
            </a:lvl8pPr>
            <a:lvl9pPr marL="3730013" indent="0">
              <a:buNone/>
              <a:defRPr sz="1020"/>
            </a:lvl9pPr>
          </a:lstStyle>
          <a:p>
            <a:pPr lvl="0"/>
            <a:r>
              <a:rPr lang="en-US"/>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6" name="Footer Placeholder 5"/>
          <p:cNvSpPr>
            <a:spLocks noGrp="1"/>
          </p:cNvSpPr>
          <p:nvPr>
            <p:ph type="ftr" sz="quarter" idx="11"/>
          </p:nvPr>
        </p:nvSpPr>
        <p:spPr>
          <a:xfrm>
            <a:off x="4038601" y="6356351"/>
            <a:ext cx="411479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55003936-B97D-44F3-A325-3E1B5DC6AF96}" type="slidenum">
              <a:rPr lang="en-US" smtClean="0"/>
              <a:t>‹#›</a:t>
            </a:fld>
            <a:endParaRPr lang="en-US"/>
          </a:p>
        </p:txBody>
      </p:sp>
    </p:spTree>
    <p:extLst>
      <p:ext uri="{BB962C8B-B14F-4D97-AF65-F5344CB8AC3E}">
        <p14:creationId xmlns:p14="http://schemas.microsoft.com/office/powerpoint/2010/main" val="913701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5" name="Footer Placeholder 4"/>
          <p:cNvSpPr>
            <a:spLocks noGrp="1"/>
          </p:cNvSpPr>
          <p:nvPr>
            <p:ph type="ftr" sz="quarter" idx="11"/>
          </p:nvPr>
        </p:nvSpPr>
        <p:spPr>
          <a:xfrm>
            <a:off x="4038601" y="6356351"/>
            <a:ext cx="411479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5003936-B97D-44F3-A325-3E1B5DC6AF96}" type="slidenum">
              <a:rPr lang="en-US" smtClean="0"/>
              <a:t>‹#›</a:t>
            </a:fld>
            <a:endParaRPr lang="en-US"/>
          </a:p>
        </p:txBody>
      </p:sp>
    </p:spTree>
    <p:extLst>
      <p:ext uri="{BB962C8B-B14F-4D97-AF65-F5344CB8AC3E}">
        <p14:creationId xmlns:p14="http://schemas.microsoft.com/office/powerpoint/2010/main" val="3438295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7"/>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7"/>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C98A6C2D-5F0D-44E2-A5D6-62ED55B9FBA1}" type="datetimeFigureOut">
              <a:rPr lang="en-US" smtClean="0"/>
              <a:t>9/12/2016</a:t>
            </a:fld>
            <a:endParaRPr lang="en-US"/>
          </a:p>
        </p:txBody>
      </p:sp>
      <p:sp>
        <p:nvSpPr>
          <p:cNvPr id="5" name="Footer Placeholder 4"/>
          <p:cNvSpPr>
            <a:spLocks noGrp="1"/>
          </p:cNvSpPr>
          <p:nvPr>
            <p:ph type="ftr" sz="quarter" idx="11"/>
          </p:nvPr>
        </p:nvSpPr>
        <p:spPr>
          <a:xfrm>
            <a:off x="4038601" y="6356351"/>
            <a:ext cx="411479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5003936-B97D-44F3-A325-3E1B5DC6AF96}" type="slidenum">
              <a:rPr lang="en-US" smtClean="0"/>
              <a:t>‹#›</a:t>
            </a:fld>
            <a:endParaRPr lang="en-US"/>
          </a:p>
        </p:txBody>
      </p:sp>
    </p:spTree>
    <p:extLst>
      <p:ext uri="{BB962C8B-B14F-4D97-AF65-F5344CB8AC3E}">
        <p14:creationId xmlns:p14="http://schemas.microsoft.com/office/powerpoint/2010/main" val="3755719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Rectangle 1"/>
          <p:cNvSpPr/>
          <p:nvPr/>
        </p:nvSpPr>
        <p:spPr bwMode="auto">
          <a:xfrm>
            <a:off x="0" y="1"/>
            <a:ext cx="12192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1"/>
          <p:cNvSpPr>
            <a:spLocks noGrp="1"/>
          </p:cNvSpPr>
          <p:nvPr>
            <p:ph type="title"/>
          </p:nvPr>
        </p:nvSpPr>
        <p:spPr>
          <a:xfrm>
            <a:off x="457201" y="1718926"/>
            <a:ext cx="4105072" cy="3420148"/>
          </a:xfrm>
        </p:spPr>
        <p:txBody>
          <a:bodyPr lIns="0"/>
          <a:lstStyle>
            <a:lvl1pPr>
              <a:defRPr>
                <a:solidFill>
                  <a:schemeClr val="bg1"/>
                </a:solidFill>
              </a:defRPr>
            </a:lvl1pPr>
          </a:lstStyle>
          <a:p>
            <a:r>
              <a:rPr lang="en-US"/>
              <a:t>Click to edit Master 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59501"/>
            <a:ext cx="1199292" cy="832009"/>
          </a:xfrm>
          <a:prstGeom prst="rect">
            <a:avLst/>
          </a:prstGeom>
        </p:spPr>
      </p:pic>
      <p:sp>
        <p:nvSpPr>
          <p:cNvPr id="6" name="Rectangle 5"/>
          <p:cNvSpPr/>
          <p:nvPr/>
        </p:nvSpPr>
        <p:spPr>
          <a:xfrm>
            <a:off x="1005840" y="5946113"/>
            <a:ext cx="5334000" cy="531812"/>
          </a:xfrm>
          <a:prstGeom prst="rect">
            <a:avLst/>
          </a:prstGeom>
        </p:spPr>
        <p:txBody>
          <a:bodyPr wrap="square">
            <a:spAutoFit/>
          </a:bodyPr>
          <a:lstStyle/>
          <a:p>
            <a:r>
              <a:rPr lang="en-IN" sz="2856" dirty="0">
                <a:solidFill>
                  <a:schemeClr val="bg1"/>
                </a:solidFill>
                <a:latin typeface="Segoe UI Light" panose="020B0502040204020203" pitchFamily="34" charset="0"/>
                <a:cs typeface="Segoe UI Light" panose="020B0502040204020203" pitchFamily="34" charset="0"/>
              </a:rPr>
              <a:t>Cloud Solution Provider</a:t>
            </a:r>
            <a:endParaRPr lang="en-US" sz="2856" dirty="0">
              <a:solidFill>
                <a:schemeClr val="bg1"/>
              </a:solidFill>
              <a:latin typeface="Segoe UI Light" panose="020B0502040204020203" pitchFamily="34" charset="0"/>
              <a:cs typeface="Segoe UI Light" panose="020B0502040204020203" pitchFamily="34" charset="0"/>
            </a:endParaRPr>
          </a:p>
        </p:txBody>
      </p:sp>
      <p:sp>
        <p:nvSpPr>
          <p:cNvPr id="7" name="Freeform 6"/>
          <p:cNvSpPr>
            <a:spLocks noChangeAspect="1" noEditPoints="1"/>
          </p:cNvSpPr>
          <p:nvPr/>
        </p:nvSpPr>
        <p:spPr bwMode="black">
          <a:xfrm>
            <a:off x="457201" y="6025322"/>
            <a:ext cx="548640" cy="341703"/>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solidFill>
            <a:schemeClr val="bg1"/>
          </a:solidFill>
          <a:ln>
            <a:noFill/>
          </a:ln>
        </p:spPr>
        <p:txBody>
          <a:bodyPr vert="horz" wrap="square" lIns="93248" tIns="46624" rIns="93248" bIns="46624" numCol="1" anchor="t" anchorCtr="0" compatLnSpc="1">
            <a:prstTxWarp prst="textNoShape">
              <a:avLst/>
            </a:prstTxWarp>
          </a:bodyPr>
          <a:lstStyle/>
          <a:p>
            <a:endParaRPr lang="en-US" sz="1836" dirty="0"/>
          </a:p>
        </p:txBody>
      </p:sp>
    </p:spTree>
    <p:extLst>
      <p:ext uri="{BB962C8B-B14F-4D97-AF65-F5344CB8AC3E}">
        <p14:creationId xmlns:p14="http://schemas.microsoft.com/office/powerpoint/2010/main" val="6898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2" name="Rectangle 1"/>
          <p:cNvSpPr/>
          <p:nvPr/>
        </p:nvSpPr>
        <p:spPr bwMode="auto">
          <a:xfrm>
            <a:off x="0" y="1"/>
            <a:ext cx="12192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46239" y="2899245"/>
            <a:ext cx="2881117" cy="1059525"/>
          </a:xfrm>
          <a:prstGeom prst="rect">
            <a:avLst/>
          </a:prstGeom>
        </p:spPr>
      </p:pic>
    </p:spTree>
    <p:extLst>
      <p:ext uri="{BB962C8B-B14F-4D97-AF65-F5344CB8AC3E}">
        <p14:creationId xmlns:p14="http://schemas.microsoft.com/office/powerpoint/2010/main" val="410401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7" indent="0">
              <a:buNone/>
              <a:defRPr/>
            </a:lvl3pPr>
            <a:lvl4pPr marL="457154" indent="0">
              <a:buNone/>
              <a:defRPr/>
            </a:lvl4pPr>
            <a:lvl5pPr marL="68573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419" y="6356351"/>
            <a:ext cx="2742328" cy="365125"/>
          </a:xfrm>
          <a:prstGeom prst="rect">
            <a:avLst/>
          </a:prstGeom>
        </p:spPr>
        <p:txBody>
          <a:bodyPr/>
          <a:lstStyle/>
          <a:p>
            <a:fld id="{1BB9CA65-39DF-47D9-B0AD-B4598D1A1113}" type="datetimeFigureOut">
              <a:rPr lang="en-US" smtClean="0"/>
              <a:t>9/12/2016</a:t>
            </a:fld>
            <a:endParaRPr lang="en-US"/>
          </a:p>
        </p:txBody>
      </p:sp>
      <p:sp>
        <p:nvSpPr>
          <p:cNvPr id="4" name="Footer Placeholder 3"/>
          <p:cNvSpPr>
            <a:spLocks noGrp="1"/>
          </p:cNvSpPr>
          <p:nvPr>
            <p:ph type="ftr" sz="quarter" idx="11"/>
          </p:nvPr>
        </p:nvSpPr>
        <p:spPr>
          <a:xfrm>
            <a:off x="4038064" y="6356351"/>
            <a:ext cx="411587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1256" y="6356351"/>
            <a:ext cx="2742326" cy="365125"/>
          </a:xfrm>
          <a:prstGeom prst="rect">
            <a:avLst/>
          </a:prstGeom>
        </p:spPr>
        <p:txBody>
          <a:bodyPr/>
          <a:lstStyle/>
          <a:p>
            <a:fld id="{892CC052-4AE8-4F9C-8B19-8E2F66219DB9}" type="slidenum">
              <a:rPr lang="en-US" smtClean="0"/>
              <a:t>‹#›</a:t>
            </a:fld>
            <a:endParaRPr lang="en-US"/>
          </a:p>
        </p:txBody>
      </p:sp>
      <p:sp>
        <p:nvSpPr>
          <p:cNvPr id="6" name="Title 1"/>
          <p:cNvSpPr txBox="1">
            <a:spLocks/>
          </p:cNvSpPr>
          <p:nvPr userDrawn="1"/>
        </p:nvSpPr>
        <p:spPr>
          <a:xfrm>
            <a:off x="310994" y="1130357"/>
            <a:ext cx="10729254" cy="906412"/>
          </a:xfrm>
          <a:prstGeom prst="rect">
            <a:avLst/>
          </a:prstGeom>
        </p:spPr>
        <p:txBody>
          <a:bodyPr vert="horz" lIns="93248" tIns="46624" rIns="93248" bIns="466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88"/>
              <a:t>Click to edit Master title style</a:t>
            </a:r>
          </a:p>
        </p:txBody>
      </p:sp>
      <p:sp>
        <p:nvSpPr>
          <p:cNvPr id="7" name="Rectangle 6"/>
          <p:cNvSpPr/>
          <p:nvPr userDrawn="1"/>
        </p:nvSpPr>
        <p:spPr bwMode="auto">
          <a:xfrm>
            <a:off x="0" y="2"/>
            <a:ext cx="12195177" cy="6858000"/>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US" sz="2448"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8" name="Picture 7"/>
          <p:cNvPicPr>
            <a:picLocks noChangeAspect="1"/>
          </p:cNvPicPr>
          <p:nvPr userDrawn="1"/>
        </p:nvPicPr>
        <p:blipFill>
          <a:blip r:embed="rId2"/>
          <a:stretch>
            <a:fillRect/>
          </a:stretch>
        </p:blipFill>
        <p:spPr>
          <a:xfrm>
            <a:off x="487550" y="3116262"/>
            <a:ext cx="3382266" cy="725042"/>
          </a:xfrm>
          <a:prstGeom prst="rect">
            <a:avLst/>
          </a:prstGeom>
        </p:spPr>
      </p:pic>
      <p:sp>
        <p:nvSpPr>
          <p:cNvPr id="9" name="Text Box 3"/>
          <p:cNvSpPr txBox="1">
            <a:spLocks noChangeArrowheads="1"/>
          </p:cNvSpPr>
          <p:nvPr userDrawn="1"/>
        </p:nvSpPr>
        <p:spPr bwMode="blackWhite">
          <a:xfrm>
            <a:off x="427150" y="6142077"/>
            <a:ext cx="11859491" cy="411212"/>
          </a:xfrm>
          <a:prstGeom prst="rect">
            <a:avLst/>
          </a:prstGeom>
          <a:noFill/>
          <a:ln w="12700">
            <a:noFill/>
            <a:miter lim="800000"/>
            <a:headEnd type="none" w="sm" len="sm"/>
            <a:tailEnd type="none" w="sm" len="sm"/>
          </a:ln>
          <a:effectLst/>
        </p:spPr>
        <p:txBody>
          <a:bodyPr vert="horz" wrap="square" lIns="186497" tIns="149198" rIns="186497" bIns="149198" numCol="1" anchor="t" anchorCtr="0" compatLnSpc="1">
            <a:prstTxWarp prst="textNoShape">
              <a:avLst/>
            </a:prstTxWarp>
            <a:spAutoFit/>
          </a:bodyPr>
          <a:lstStyle/>
          <a:p>
            <a:pPr defTabSz="950748" eaLnBrk="0" hangingPunct="0"/>
            <a:r>
              <a:rPr lang="en-US" sz="714" dirty="0">
                <a:solidFill>
                  <a:schemeClr val="bg1"/>
                </a:solidFill>
                <a:latin typeface="Segoe UI Light"/>
                <a:cs typeface="Segoe UI" pitchFamily="34" charset="0"/>
              </a:rPr>
              <a:t>© Microsoft Corporation. All rights reserved. </a:t>
            </a:r>
          </a:p>
        </p:txBody>
      </p:sp>
    </p:spTree>
    <p:extLst>
      <p:ext uri="{BB962C8B-B14F-4D97-AF65-F5344CB8AC3E}">
        <p14:creationId xmlns:p14="http://schemas.microsoft.com/office/powerpoint/2010/main" val="89918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37481"/>
          </a:xfrm>
        </p:spPr>
        <p:txBody>
          <a:bodyPr>
            <a:spAutoFit/>
          </a:bodyPr>
          <a:lstStyle>
            <a:lvl1pPr>
              <a:defRPr sz="36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37481"/>
          </a:xfrm>
        </p:spPr>
        <p:txBody>
          <a:bodyPr>
            <a:spAutoFit/>
          </a:bodyPr>
          <a:lstStyle>
            <a:lvl1pPr>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69770"/>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52" indent="0">
              <a:buNone/>
              <a:tabLst/>
              <a:defRPr sz="2000"/>
            </a:lvl3pPr>
            <a:lvl4pPr marL="460329" indent="0">
              <a:buNone/>
              <a:defRPr/>
            </a:lvl4pPr>
            <a:lvl5pPr marL="68573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1969770"/>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52" indent="0">
              <a:buNone/>
              <a:tabLst/>
              <a:defRPr sz="2000"/>
            </a:lvl3pPr>
            <a:lvl4pPr marL="460329" indent="0">
              <a:buNone/>
              <a:defRPr/>
            </a:lvl4pPr>
            <a:lvl5pPr marL="68573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69770"/>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52" indent="0">
              <a:buNone/>
              <a:tabLst/>
              <a:defRPr sz="2000"/>
            </a:lvl3pPr>
            <a:lvl4pPr marL="460329" indent="0">
              <a:buNone/>
              <a:defRPr/>
            </a:lvl4pPr>
            <a:lvl5pPr marL="68573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1969770"/>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52" indent="0">
              <a:buNone/>
              <a:tabLst/>
              <a:defRPr sz="2000"/>
            </a:lvl3pPr>
            <a:lvl4pPr marL="460329" indent="0">
              <a:buNone/>
              <a:defRPr/>
            </a:lvl4pPr>
            <a:lvl5pPr marL="685731"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7"/>
            <a:ext cx="5378548" cy="1982081"/>
          </a:xfrm>
        </p:spPr>
        <p:txBody>
          <a:bodyPr wrap="square">
            <a:spAutoFit/>
          </a:bodyPr>
          <a:lstStyle>
            <a:lvl1pPr marL="287309" indent="-287309">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13" indent="-233172">
              <a:defRPr sz="2400"/>
            </a:lvl2pPr>
            <a:lvl3pPr marL="699515" indent="-168402">
              <a:tabLst/>
              <a:defRPr sz="2000"/>
            </a:lvl3pPr>
            <a:lvl4pPr marL="880870" indent="-181356">
              <a:defRPr/>
            </a:lvl4pPr>
            <a:lvl5pPr marL="1049272" indent="-168402">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7"/>
            <a:ext cx="5378548" cy="1982081"/>
          </a:xfrm>
        </p:spPr>
        <p:txBody>
          <a:bodyPr wrap="square">
            <a:spAutoFit/>
          </a:bodyPr>
          <a:lstStyle>
            <a:lvl1pPr marL="287309" indent="-287309">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13" indent="-233172">
              <a:defRPr sz="2400"/>
            </a:lvl2pPr>
            <a:lvl3pPr marL="699515" indent="-168402">
              <a:tabLst/>
              <a:defRPr sz="2000"/>
            </a:lvl3pPr>
            <a:lvl4pPr marL="880870" indent="-181356">
              <a:defRPr/>
            </a:lvl4pPr>
            <a:lvl5pPr marL="1049272" indent="-168402">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5.png"/><Relationship Id="rId2"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9"/>
            <a:ext cx="11653521"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7"/>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65"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096" r:id="rId23"/>
    <p:sldLayoutId id="2147484267" r:id="rId24"/>
    <p:sldLayoutId id="2147484268" r:id="rId25"/>
  </p:sldLayoutIdLst>
  <p:transition>
    <p:fade/>
  </p:transition>
  <p:txStyles>
    <p:titleStyle>
      <a:lvl1pPr algn="l" defTabSz="932649"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66" marR="0" indent="-342866" algn="l" defTabSz="932649"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142" marR="0" indent="-241276" algn="l" defTabSz="93264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020" marR="0" indent="-228577" algn="l" defTabSz="93264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97" marR="0" indent="-228577" algn="l" defTabSz="93264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74" marR="0" indent="-228577" algn="l" defTabSz="93264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83" indent="-233163" algn="l" defTabSz="9326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09" indent="-233163" algn="l" defTabSz="9326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33" indent="-233163" algn="l" defTabSz="9326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59" indent="-233163" algn="l" defTabSz="9326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49" rtl="0" eaLnBrk="1" latinLnBrk="0" hangingPunct="1">
        <a:defRPr sz="1800" kern="1200">
          <a:solidFill>
            <a:schemeClr val="tx1"/>
          </a:solidFill>
          <a:latin typeface="+mn-lt"/>
          <a:ea typeface="+mn-ea"/>
          <a:cs typeface="+mn-cs"/>
        </a:defRPr>
      </a:lvl1pPr>
      <a:lvl2pPr marL="466324" algn="l" defTabSz="932649" rtl="0" eaLnBrk="1" latinLnBrk="0" hangingPunct="1">
        <a:defRPr sz="1800" kern="1200">
          <a:solidFill>
            <a:schemeClr val="tx1"/>
          </a:solidFill>
          <a:latin typeface="+mn-lt"/>
          <a:ea typeface="+mn-ea"/>
          <a:cs typeface="+mn-cs"/>
        </a:defRPr>
      </a:lvl2pPr>
      <a:lvl3pPr marL="932649" algn="l" defTabSz="932649" rtl="0" eaLnBrk="1" latinLnBrk="0" hangingPunct="1">
        <a:defRPr sz="1800" kern="1200">
          <a:solidFill>
            <a:schemeClr val="tx1"/>
          </a:solidFill>
          <a:latin typeface="+mn-lt"/>
          <a:ea typeface="+mn-ea"/>
          <a:cs typeface="+mn-cs"/>
        </a:defRPr>
      </a:lvl3pPr>
      <a:lvl4pPr marL="1398973" algn="l" defTabSz="932649" rtl="0" eaLnBrk="1" latinLnBrk="0" hangingPunct="1">
        <a:defRPr sz="1800" kern="1200">
          <a:solidFill>
            <a:schemeClr val="tx1"/>
          </a:solidFill>
          <a:latin typeface="+mn-lt"/>
          <a:ea typeface="+mn-ea"/>
          <a:cs typeface="+mn-cs"/>
        </a:defRPr>
      </a:lvl4pPr>
      <a:lvl5pPr marL="1865297" algn="l" defTabSz="932649" rtl="0" eaLnBrk="1" latinLnBrk="0" hangingPunct="1">
        <a:defRPr sz="1800" kern="1200">
          <a:solidFill>
            <a:schemeClr val="tx1"/>
          </a:solidFill>
          <a:latin typeface="+mn-lt"/>
          <a:ea typeface="+mn-ea"/>
          <a:cs typeface="+mn-cs"/>
        </a:defRPr>
      </a:lvl5pPr>
      <a:lvl6pPr marL="2331623" algn="l" defTabSz="932649" rtl="0" eaLnBrk="1" latinLnBrk="0" hangingPunct="1">
        <a:defRPr sz="1800" kern="1200">
          <a:solidFill>
            <a:schemeClr val="tx1"/>
          </a:solidFill>
          <a:latin typeface="+mn-lt"/>
          <a:ea typeface="+mn-ea"/>
          <a:cs typeface="+mn-cs"/>
        </a:defRPr>
      </a:lvl6pPr>
      <a:lvl7pPr marL="2797946" algn="l" defTabSz="932649" rtl="0" eaLnBrk="1" latinLnBrk="0" hangingPunct="1">
        <a:defRPr sz="1800" kern="1200">
          <a:solidFill>
            <a:schemeClr val="tx1"/>
          </a:solidFill>
          <a:latin typeface="+mn-lt"/>
          <a:ea typeface="+mn-ea"/>
          <a:cs typeface="+mn-cs"/>
        </a:defRPr>
      </a:lvl7pPr>
      <a:lvl8pPr marL="3264271" algn="l" defTabSz="932649" rtl="0" eaLnBrk="1" latinLnBrk="0" hangingPunct="1">
        <a:defRPr sz="1800" kern="1200">
          <a:solidFill>
            <a:schemeClr val="tx1"/>
          </a:solidFill>
          <a:latin typeface="+mn-lt"/>
          <a:ea typeface="+mn-ea"/>
          <a:cs typeface="+mn-cs"/>
        </a:defRPr>
      </a:lvl8pPr>
      <a:lvl9pPr marL="3730596" algn="l" defTabSz="93264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 userDrawn="1">
          <p15:clr>
            <a:srgbClr val="5ACBF0"/>
          </p15:clr>
        </p15:guide>
        <p15:guide id="2" pos="170" userDrawn="1">
          <p15:clr>
            <a:srgbClr val="5ACBF0"/>
          </p15:clr>
        </p15:guide>
        <p15:guide id="3" pos="734" userDrawn="1">
          <p15:clr>
            <a:srgbClr val="5ACBF0"/>
          </p15:clr>
        </p15:guide>
        <p15:guide id="4" pos="1299" userDrawn="1">
          <p15:clr>
            <a:srgbClr val="5ACBF0"/>
          </p15:clr>
        </p15:guide>
        <p15:guide id="5" pos="1864" userDrawn="1">
          <p15:clr>
            <a:srgbClr val="5ACBF0"/>
          </p15:clr>
        </p15:guide>
        <p15:guide id="6" pos="2429" userDrawn="1">
          <p15:clr>
            <a:srgbClr val="5ACBF0"/>
          </p15:clr>
        </p15:guide>
        <p15:guide id="7" pos="2993" userDrawn="1">
          <p15:clr>
            <a:srgbClr val="5ACBF0"/>
          </p15:clr>
        </p15:guide>
        <p15:guide id="8" pos="3558" userDrawn="1">
          <p15:clr>
            <a:srgbClr val="5ACBF0"/>
          </p15:clr>
        </p15:guide>
        <p15:guide id="9" pos="4122" userDrawn="1">
          <p15:clr>
            <a:srgbClr val="5ACBF0"/>
          </p15:clr>
        </p15:guide>
        <p15:guide id="10" pos="4687" userDrawn="1">
          <p15:clr>
            <a:srgbClr val="5ACBF0"/>
          </p15:clr>
        </p15:guide>
        <p15:guide id="11" pos="5251" userDrawn="1">
          <p15:clr>
            <a:srgbClr val="5ACBF0"/>
          </p15:clr>
        </p15:guide>
        <p15:guide id="12" pos="5816" userDrawn="1">
          <p15:clr>
            <a:srgbClr val="5ACBF0"/>
          </p15:clr>
        </p15:guide>
        <p15:guide id="13" pos="6381" userDrawn="1">
          <p15:clr>
            <a:srgbClr val="5ACBF0"/>
          </p15:clr>
        </p15:guide>
        <p15:guide id="14" pos="6946" userDrawn="1">
          <p15:clr>
            <a:srgbClr val="5ACBF0"/>
          </p15:clr>
        </p15:guide>
        <p15:guide id="15" pos="7510" userDrawn="1">
          <p15:clr>
            <a:srgbClr val="5ACBF0"/>
          </p15:clr>
        </p15:guide>
        <p15:guide id="16" pos="282" userDrawn="1">
          <p15:clr>
            <a:srgbClr val="C35EA4"/>
          </p15:clr>
        </p15:guide>
        <p15:guide id="17" pos="7398" userDrawn="1">
          <p15:clr>
            <a:srgbClr val="C35EA4"/>
          </p15:clr>
        </p15:guide>
        <p15:guide id="18" orient="horz" pos="748" userDrawn="1">
          <p15:clr>
            <a:srgbClr val="5ACBF0"/>
          </p15:clr>
        </p15:guide>
        <p15:guide id="19" orient="horz" pos="1313" userDrawn="1">
          <p15:clr>
            <a:srgbClr val="5ACBF0"/>
          </p15:clr>
        </p15:guide>
        <p15:guide id="20" orient="horz" pos="1878" userDrawn="1">
          <p15:clr>
            <a:srgbClr val="5ACBF0"/>
          </p15:clr>
        </p15:guide>
        <p15:guide id="21" orient="horz" pos="2442" userDrawn="1">
          <p15:clr>
            <a:srgbClr val="5ACBF0"/>
          </p15:clr>
        </p15:guide>
        <p15:guide id="22" orient="horz" pos="3007" userDrawn="1">
          <p15:clr>
            <a:srgbClr val="5ACBF0"/>
          </p15:clr>
        </p15:guide>
        <p15:guide id="23" orient="horz" pos="3572" userDrawn="1">
          <p15:clr>
            <a:srgbClr val="5ACBF0"/>
          </p15:clr>
        </p15:guide>
        <p15:guide id="24" orient="horz" pos="4137" userDrawn="1">
          <p15:clr>
            <a:srgbClr val="5ACBF0"/>
          </p15:clr>
        </p15:guide>
        <p15:guide id="25" orient="horz" pos="296" userDrawn="1">
          <p15:clr>
            <a:srgbClr val="C35EA4"/>
          </p15:clr>
        </p15:guide>
        <p15:guide id="26" orient="horz" pos="402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108294"/>
            <a:ext cx="10515600" cy="8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2173052"/>
            <a:ext cx="10515600" cy="3355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AutoShape 3"/>
          <p:cNvSpPr>
            <a:spLocks noChangeAspect="1" noChangeArrowheads="1" noTextEdit="1"/>
          </p:cNvSpPr>
          <p:nvPr/>
        </p:nvSpPr>
        <p:spPr bwMode="auto">
          <a:xfrm>
            <a:off x="-3240" y="1"/>
            <a:ext cx="12327138" cy="80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8" tIns="46624" rIns="93248" bIns="46624" numCol="1" anchor="t" anchorCtr="0" compatLnSpc="1">
            <a:prstTxWarp prst="textNoShape">
              <a:avLst/>
            </a:prstTxWarp>
          </a:bodyPr>
          <a:lstStyle/>
          <a:p>
            <a:endParaRPr lang="en-US" sz="1873"/>
          </a:p>
        </p:txBody>
      </p:sp>
      <p:sp>
        <p:nvSpPr>
          <p:cNvPr id="25" name="Freeform 5"/>
          <p:cNvSpPr>
            <a:spLocks/>
          </p:cNvSpPr>
          <p:nvPr/>
        </p:nvSpPr>
        <p:spPr bwMode="auto">
          <a:xfrm>
            <a:off x="-28" y="-3238"/>
            <a:ext cx="12192031" cy="654118"/>
          </a:xfrm>
          <a:custGeom>
            <a:avLst/>
            <a:gdLst>
              <a:gd name="T0" fmla="*/ 7680 w 7680"/>
              <a:gd name="T1" fmla="*/ 404 h 404"/>
              <a:gd name="T2" fmla="*/ 0 w 7680"/>
              <a:gd name="T3" fmla="*/ 404 h 404"/>
              <a:gd name="T4" fmla="*/ 0 w 7680"/>
              <a:gd name="T5" fmla="*/ 0 h 404"/>
              <a:gd name="T6" fmla="*/ 7680 w 7680"/>
              <a:gd name="T7" fmla="*/ 0 h 404"/>
              <a:gd name="T8" fmla="*/ 7680 w 7680"/>
              <a:gd name="T9" fmla="*/ 404 h 404"/>
              <a:gd name="T10" fmla="*/ 7680 w 7680"/>
              <a:gd name="T11" fmla="*/ 404 h 404"/>
            </a:gdLst>
            <a:ahLst/>
            <a:cxnLst>
              <a:cxn ang="0">
                <a:pos x="T0" y="T1"/>
              </a:cxn>
              <a:cxn ang="0">
                <a:pos x="T2" y="T3"/>
              </a:cxn>
              <a:cxn ang="0">
                <a:pos x="T4" y="T5"/>
              </a:cxn>
              <a:cxn ang="0">
                <a:pos x="T6" y="T7"/>
              </a:cxn>
              <a:cxn ang="0">
                <a:pos x="T8" y="T9"/>
              </a:cxn>
              <a:cxn ang="0">
                <a:pos x="T10" y="T11"/>
              </a:cxn>
            </a:cxnLst>
            <a:rect l="0" t="0" r="r" b="b"/>
            <a:pathLst>
              <a:path w="7680" h="404">
                <a:moveTo>
                  <a:pt x="7680" y="404"/>
                </a:moveTo>
                <a:lnTo>
                  <a:pt x="0" y="404"/>
                </a:lnTo>
                <a:lnTo>
                  <a:pt x="0" y="0"/>
                </a:lnTo>
                <a:lnTo>
                  <a:pt x="7680" y="0"/>
                </a:lnTo>
                <a:lnTo>
                  <a:pt x="7680" y="404"/>
                </a:lnTo>
                <a:lnTo>
                  <a:pt x="7680" y="404"/>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8" tIns="46624" rIns="93248" bIns="46624" numCol="1" anchor="t" anchorCtr="0" compatLnSpc="1">
            <a:prstTxWarp prst="textNoShape">
              <a:avLst/>
            </a:prstTxWarp>
          </a:bodyPr>
          <a:lstStyle/>
          <a:p>
            <a:endParaRPr lang="en-US" sz="1873"/>
          </a:p>
        </p:txBody>
      </p:sp>
      <p:sp>
        <p:nvSpPr>
          <p:cNvPr id="26" name="Parallelogram 3"/>
          <p:cNvSpPr/>
          <p:nvPr/>
        </p:nvSpPr>
        <p:spPr>
          <a:xfrm>
            <a:off x="9006685" y="0"/>
            <a:ext cx="3185316" cy="758396"/>
          </a:xfrm>
          <a:custGeom>
            <a:avLst/>
            <a:gdLst>
              <a:gd name="connsiteX0" fmla="*/ 0 w 4999038"/>
              <a:gd name="connsiteY0" fmla="*/ 754062 h 754062"/>
              <a:gd name="connsiteX1" fmla="*/ 188516 w 4999038"/>
              <a:gd name="connsiteY1" fmla="*/ 0 h 754062"/>
              <a:gd name="connsiteX2" fmla="*/ 4999038 w 4999038"/>
              <a:gd name="connsiteY2" fmla="*/ 0 h 754062"/>
              <a:gd name="connsiteX3" fmla="*/ 4810523 w 4999038"/>
              <a:gd name="connsiteY3" fmla="*/ 754062 h 754062"/>
              <a:gd name="connsiteX4" fmla="*/ 0 w 4999038"/>
              <a:gd name="connsiteY4" fmla="*/ 754062 h 754062"/>
              <a:gd name="connsiteX0" fmla="*/ 0 w 5008930"/>
              <a:gd name="connsiteY0" fmla="*/ 754062 h 754062"/>
              <a:gd name="connsiteX1" fmla="*/ 188516 w 5008930"/>
              <a:gd name="connsiteY1" fmla="*/ 0 h 754062"/>
              <a:gd name="connsiteX2" fmla="*/ 4999038 w 5008930"/>
              <a:gd name="connsiteY2" fmla="*/ 0 h 754062"/>
              <a:gd name="connsiteX3" fmla="*/ 5008930 w 5008930"/>
              <a:gd name="connsiteY3" fmla="*/ 754062 h 754062"/>
              <a:gd name="connsiteX4" fmla="*/ 0 w 5008930"/>
              <a:gd name="connsiteY4" fmla="*/ 754062 h 754062"/>
              <a:gd name="connsiteX0" fmla="*/ 0 w 5000262"/>
              <a:gd name="connsiteY0" fmla="*/ 754062 h 758396"/>
              <a:gd name="connsiteX1" fmla="*/ 188516 w 5000262"/>
              <a:gd name="connsiteY1" fmla="*/ 0 h 758396"/>
              <a:gd name="connsiteX2" fmla="*/ 4999038 w 5000262"/>
              <a:gd name="connsiteY2" fmla="*/ 0 h 758396"/>
              <a:gd name="connsiteX3" fmla="*/ 5000262 w 5000262"/>
              <a:gd name="connsiteY3" fmla="*/ 758396 h 758396"/>
              <a:gd name="connsiteX4" fmla="*/ 0 w 5000262"/>
              <a:gd name="connsiteY4" fmla="*/ 754062 h 758396"/>
              <a:gd name="connsiteX0" fmla="*/ 0 w 5275619"/>
              <a:gd name="connsiteY0" fmla="*/ 720811 h 758396"/>
              <a:gd name="connsiteX1" fmla="*/ 463873 w 5275619"/>
              <a:gd name="connsiteY1" fmla="*/ 0 h 758396"/>
              <a:gd name="connsiteX2" fmla="*/ 5274395 w 5275619"/>
              <a:gd name="connsiteY2" fmla="*/ 0 h 758396"/>
              <a:gd name="connsiteX3" fmla="*/ 5275619 w 5275619"/>
              <a:gd name="connsiteY3" fmla="*/ 758396 h 758396"/>
              <a:gd name="connsiteX4" fmla="*/ 0 w 5275619"/>
              <a:gd name="connsiteY4" fmla="*/ 720811 h 758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5619" h="758396">
                <a:moveTo>
                  <a:pt x="0" y="720811"/>
                </a:moveTo>
                <a:lnTo>
                  <a:pt x="463873" y="0"/>
                </a:lnTo>
                <a:lnTo>
                  <a:pt x="5274395" y="0"/>
                </a:lnTo>
                <a:lnTo>
                  <a:pt x="5275619" y="758396"/>
                </a:lnTo>
                <a:lnTo>
                  <a:pt x="0" y="720811"/>
                </a:lnTo>
                <a:close/>
              </a:path>
            </a:pathLst>
          </a:custGeom>
          <a:solidFill>
            <a:srgbClr val="32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7" name="Rectangle 26"/>
          <p:cNvSpPr/>
          <p:nvPr/>
        </p:nvSpPr>
        <p:spPr>
          <a:xfrm>
            <a:off x="823277" y="83646"/>
            <a:ext cx="5334000" cy="531812"/>
          </a:xfrm>
          <a:prstGeom prst="rect">
            <a:avLst/>
          </a:prstGeom>
        </p:spPr>
        <p:txBody>
          <a:bodyPr wrap="square">
            <a:spAutoFit/>
          </a:bodyPr>
          <a:lstStyle/>
          <a:p>
            <a:r>
              <a:rPr lang="en-IN" sz="2856" dirty="0">
                <a:solidFill>
                  <a:schemeClr val="bg1"/>
                </a:solidFill>
                <a:latin typeface="Segoe UI Light" panose="020B0502040204020203" pitchFamily="34" charset="0"/>
                <a:cs typeface="Segoe UI Light" panose="020B0502040204020203" pitchFamily="34" charset="0"/>
              </a:rPr>
              <a:t>Cloud Solution Provider</a:t>
            </a:r>
            <a:endParaRPr lang="en-US" sz="2856" dirty="0">
              <a:solidFill>
                <a:schemeClr val="bg1"/>
              </a:solidFill>
              <a:latin typeface="Segoe UI Light" panose="020B0502040204020203" pitchFamily="34" charset="0"/>
              <a:cs typeface="Segoe UI Light" panose="020B0502040204020203" pitchFamily="34" charset="0"/>
            </a:endParaRPr>
          </a:p>
        </p:txBody>
      </p:sp>
      <p:sp>
        <p:nvSpPr>
          <p:cNvPr id="28" name="Rectangle 27"/>
          <p:cNvSpPr/>
          <p:nvPr/>
        </p:nvSpPr>
        <p:spPr>
          <a:xfrm>
            <a:off x="1" y="650880"/>
            <a:ext cx="12192000" cy="101346"/>
          </a:xfrm>
          <a:prstGeom prst="rect">
            <a:avLst/>
          </a:prstGeom>
          <a:solidFill>
            <a:srgbClr val="32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9" name="Freeform 28"/>
          <p:cNvSpPr>
            <a:spLocks noChangeAspect="1" noEditPoints="1"/>
          </p:cNvSpPr>
          <p:nvPr/>
        </p:nvSpPr>
        <p:spPr bwMode="black">
          <a:xfrm>
            <a:off x="274638" y="162856"/>
            <a:ext cx="548640" cy="341703"/>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solidFill>
            <a:schemeClr val="bg1"/>
          </a:solidFill>
          <a:ln>
            <a:noFill/>
          </a:ln>
        </p:spPr>
        <p:txBody>
          <a:bodyPr vert="horz" wrap="square" lIns="93248" tIns="46624" rIns="93248" bIns="46624" numCol="1" anchor="t" anchorCtr="0" compatLnSpc="1">
            <a:prstTxWarp prst="textNoShape">
              <a:avLst/>
            </a:prstTxWarp>
          </a:bodyPr>
          <a:lstStyle/>
          <a:p>
            <a:endParaRPr lang="en-US" sz="1836" dirty="0"/>
          </a:p>
        </p:txBody>
      </p:sp>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60754" y="304033"/>
            <a:ext cx="2182884" cy="144595"/>
          </a:xfrm>
          <a:prstGeom prst="rect">
            <a:avLst/>
          </a:prstGeom>
        </p:spPr>
      </p:pic>
      <p:sp>
        <p:nvSpPr>
          <p:cNvPr id="31" name="Rectangle 30"/>
          <p:cNvSpPr/>
          <p:nvPr/>
        </p:nvSpPr>
        <p:spPr>
          <a:xfrm>
            <a:off x="1" y="6753965"/>
            <a:ext cx="12192000" cy="117683"/>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2" name="Picture 11"/>
          <p:cNvPicPr>
            <a:picLocks noChangeAspect="1"/>
          </p:cNvPicPr>
          <p:nvPr userDrawn="1"/>
        </p:nvPicPr>
        <p:blipFill>
          <a:blip r:embed="rId18"/>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2056649227"/>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5" r:id="rId15"/>
  </p:sldLayoutIdLst>
  <p:transition>
    <p:fade/>
  </p:transition>
  <p:txStyles>
    <p:titleStyle>
      <a:lvl1pPr algn="l" defTabSz="932504" rtl="0" eaLnBrk="1" latinLnBrk="0" hangingPunct="1">
        <a:lnSpc>
          <a:spcPct val="90000"/>
        </a:lnSpc>
        <a:spcBef>
          <a:spcPct val="0"/>
        </a:spcBef>
        <a:buNone/>
        <a:defRPr sz="4488"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26" indent="-233126" algn="l" defTabSz="932504" rtl="0" eaLnBrk="1" latinLnBrk="0" hangingPunct="1">
        <a:lnSpc>
          <a:spcPct val="90000"/>
        </a:lnSpc>
        <a:spcBef>
          <a:spcPts val="1020"/>
        </a:spcBef>
        <a:buFont typeface="Arial" panose="020B0604020202020204" pitchFamily="34" charset="0"/>
        <a:buChar char="•"/>
        <a:defRPr sz="2856" kern="1200">
          <a:solidFill>
            <a:schemeClr val="tx1"/>
          </a:solidFill>
          <a:latin typeface="Segoe UI" panose="020B0502040204020203" pitchFamily="34" charset="0"/>
          <a:ea typeface="+mn-ea"/>
          <a:cs typeface="Segoe UI" panose="020B0502040204020203" pitchFamily="34" charset="0"/>
        </a:defRPr>
      </a:lvl1pPr>
      <a:lvl2pPr marL="699377" indent="-233126" algn="l" defTabSz="932504" rtl="0" eaLnBrk="1" latinLnBrk="0" hangingPunct="1">
        <a:lnSpc>
          <a:spcPct val="90000"/>
        </a:lnSpc>
        <a:spcBef>
          <a:spcPts val="510"/>
        </a:spcBef>
        <a:buFont typeface="Arial" panose="020B0604020202020204" pitchFamily="34" charset="0"/>
        <a:buChar char="•"/>
        <a:defRPr sz="2448" kern="1200">
          <a:solidFill>
            <a:schemeClr val="tx1"/>
          </a:solidFill>
          <a:latin typeface="Segoe UI" panose="020B0502040204020203" pitchFamily="34" charset="0"/>
          <a:ea typeface="+mn-ea"/>
          <a:cs typeface="Segoe UI" panose="020B0502040204020203" pitchFamily="34" charset="0"/>
        </a:defRPr>
      </a:lvl2pPr>
      <a:lvl3pPr marL="1165629" indent="-233126" algn="l" defTabSz="932504" rtl="0" eaLnBrk="1" latinLnBrk="0" hangingPunct="1">
        <a:lnSpc>
          <a:spcPct val="90000"/>
        </a:lnSpc>
        <a:spcBef>
          <a:spcPts val="510"/>
        </a:spcBef>
        <a:buFont typeface="Arial" panose="020B0604020202020204" pitchFamily="34" charset="0"/>
        <a:buChar char="•"/>
        <a:defRPr sz="2040" kern="1200">
          <a:solidFill>
            <a:schemeClr val="tx1"/>
          </a:solidFill>
          <a:latin typeface="Segoe UI" panose="020B0502040204020203" pitchFamily="34" charset="0"/>
          <a:ea typeface="+mn-ea"/>
          <a:cs typeface="Segoe UI" panose="020B0502040204020203" pitchFamily="34" charset="0"/>
        </a:defRPr>
      </a:lvl3pPr>
      <a:lvl4pPr marL="1631881" indent="-233126" algn="l" defTabSz="932504" rtl="0" eaLnBrk="1" latinLnBrk="0" hangingPunct="1">
        <a:lnSpc>
          <a:spcPct val="90000"/>
        </a:lnSpc>
        <a:spcBef>
          <a:spcPts val="510"/>
        </a:spcBef>
        <a:buFont typeface="Arial" panose="020B0604020202020204" pitchFamily="34" charset="0"/>
        <a:buChar char="•"/>
        <a:defRPr sz="1836" kern="1200">
          <a:solidFill>
            <a:schemeClr val="tx1"/>
          </a:solidFill>
          <a:latin typeface="Segoe UI" panose="020B0502040204020203" pitchFamily="34" charset="0"/>
          <a:ea typeface="+mn-ea"/>
          <a:cs typeface="Segoe UI" panose="020B0502040204020203" pitchFamily="34" charset="0"/>
        </a:defRPr>
      </a:lvl4pPr>
      <a:lvl5pPr marL="2098132" indent="-233126" algn="l" defTabSz="932504" rtl="0" eaLnBrk="1" latinLnBrk="0" hangingPunct="1">
        <a:lnSpc>
          <a:spcPct val="90000"/>
        </a:lnSpc>
        <a:spcBef>
          <a:spcPts val="510"/>
        </a:spcBef>
        <a:buFont typeface="Arial" panose="020B0604020202020204" pitchFamily="34" charset="0"/>
        <a:buChar char="•"/>
        <a:defRPr sz="1836" kern="1200">
          <a:solidFill>
            <a:schemeClr val="tx1"/>
          </a:solidFill>
          <a:latin typeface="Segoe UI" panose="020B0502040204020203" pitchFamily="34" charset="0"/>
          <a:ea typeface="+mn-ea"/>
          <a:cs typeface="Segoe UI" panose="020B0502040204020203" pitchFamily="34" charset="0"/>
        </a:defRPr>
      </a:lvl5pPr>
      <a:lvl6pPr marL="2564385" indent="-233126" algn="l" defTabSz="932504"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636" indent="-233126" algn="l" defTabSz="932504"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6887" indent="-233126" algn="l" defTabSz="932504"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139" indent="-233126" algn="l" defTabSz="932504"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04" rtl="0" eaLnBrk="1" latinLnBrk="0" hangingPunct="1">
        <a:defRPr sz="1836" kern="1200">
          <a:solidFill>
            <a:schemeClr val="tx1"/>
          </a:solidFill>
          <a:latin typeface="+mn-lt"/>
          <a:ea typeface="+mn-ea"/>
          <a:cs typeface="+mn-cs"/>
        </a:defRPr>
      </a:lvl1pPr>
      <a:lvl2pPr marL="466251" algn="l" defTabSz="932504" rtl="0" eaLnBrk="1" latinLnBrk="0" hangingPunct="1">
        <a:defRPr sz="1836" kern="1200">
          <a:solidFill>
            <a:schemeClr val="tx1"/>
          </a:solidFill>
          <a:latin typeface="+mn-lt"/>
          <a:ea typeface="+mn-ea"/>
          <a:cs typeface="+mn-cs"/>
        </a:defRPr>
      </a:lvl2pPr>
      <a:lvl3pPr marL="932504" algn="l" defTabSz="932504" rtl="0" eaLnBrk="1" latinLnBrk="0" hangingPunct="1">
        <a:defRPr sz="1836" kern="1200">
          <a:solidFill>
            <a:schemeClr val="tx1"/>
          </a:solidFill>
          <a:latin typeface="+mn-lt"/>
          <a:ea typeface="+mn-ea"/>
          <a:cs typeface="+mn-cs"/>
        </a:defRPr>
      </a:lvl3pPr>
      <a:lvl4pPr marL="1398755" algn="l" defTabSz="932504" rtl="0" eaLnBrk="1" latinLnBrk="0" hangingPunct="1">
        <a:defRPr sz="1836" kern="1200">
          <a:solidFill>
            <a:schemeClr val="tx1"/>
          </a:solidFill>
          <a:latin typeface="+mn-lt"/>
          <a:ea typeface="+mn-ea"/>
          <a:cs typeface="+mn-cs"/>
        </a:defRPr>
      </a:lvl4pPr>
      <a:lvl5pPr marL="1865006" algn="l" defTabSz="932504" rtl="0" eaLnBrk="1" latinLnBrk="0" hangingPunct="1">
        <a:defRPr sz="1836" kern="1200">
          <a:solidFill>
            <a:schemeClr val="tx1"/>
          </a:solidFill>
          <a:latin typeface="+mn-lt"/>
          <a:ea typeface="+mn-ea"/>
          <a:cs typeface="+mn-cs"/>
        </a:defRPr>
      </a:lvl5pPr>
      <a:lvl6pPr marL="2331258" algn="l" defTabSz="932504" rtl="0" eaLnBrk="1" latinLnBrk="0" hangingPunct="1">
        <a:defRPr sz="1836" kern="1200">
          <a:solidFill>
            <a:schemeClr val="tx1"/>
          </a:solidFill>
          <a:latin typeface="+mn-lt"/>
          <a:ea typeface="+mn-ea"/>
          <a:cs typeface="+mn-cs"/>
        </a:defRPr>
      </a:lvl6pPr>
      <a:lvl7pPr marL="2797510" algn="l" defTabSz="932504" rtl="0" eaLnBrk="1" latinLnBrk="0" hangingPunct="1">
        <a:defRPr sz="1836" kern="1200">
          <a:solidFill>
            <a:schemeClr val="tx1"/>
          </a:solidFill>
          <a:latin typeface="+mn-lt"/>
          <a:ea typeface="+mn-ea"/>
          <a:cs typeface="+mn-cs"/>
        </a:defRPr>
      </a:lvl7pPr>
      <a:lvl8pPr marL="3263762" algn="l" defTabSz="932504" rtl="0" eaLnBrk="1" latinLnBrk="0" hangingPunct="1">
        <a:defRPr sz="1836" kern="1200">
          <a:solidFill>
            <a:schemeClr val="tx1"/>
          </a:solidFill>
          <a:latin typeface="+mn-lt"/>
          <a:ea typeface="+mn-ea"/>
          <a:cs typeface="+mn-cs"/>
        </a:defRPr>
      </a:lvl8pPr>
      <a:lvl9pPr marL="3730013" algn="l" defTabSz="932504"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2162"/>
            <a:ext cx="5117689" cy="3420148"/>
          </a:xfrm>
        </p:spPr>
        <p:txBody>
          <a:bodyPr>
            <a:normAutofit/>
          </a:bodyPr>
          <a:lstStyle/>
          <a:p>
            <a:r>
              <a:rPr lang="en-US" sz="5399" dirty="0"/>
              <a:t>CSP Licensing Overview</a:t>
            </a:r>
            <a:br>
              <a:rPr lang="en-US" dirty="0"/>
            </a:br>
            <a:br>
              <a:rPr lang="en-US" sz="3200" dirty="0"/>
            </a:br>
            <a:r>
              <a:rPr lang="en-US" sz="2800" dirty="0">
                <a:latin typeface="Segoe Semibold" panose="020B0702040504020203" pitchFamily="34" charset="0"/>
              </a:rPr>
              <a:t>Worldwide Licensing &amp; Pricing</a:t>
            </a:r>
            <a:endParaRPr lang="en-US" dirty="0">
              <a:latin typeface="Segoe Semibold" panose="020B0702040504020203" pitchFamily="34" charset="0"/>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6668" y="0"/>
            <a:ext cx="6105332" cy="6858000"/>
          </a:xfrm>
          <a:prstGeom prst="rect">
            <a:avLst/>
          </a:prstGeom>
        </p:spPr>
      </p:pic>
    </p:spTree>
    <p:extLst>
      <p:ext uri="{BB962C8B-B14F-4D97-AF65-F5344CB8AC3E}">
        <p14:creationId xmlns:p14="http://schemas.microsoft.com/office/powerpoint/2010/main" val="111197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CSP Contractual Structure</a:t>
            </a:r>
          </a:p>
        </p:txBody>
      </p:sp>
      <p:grpSp>
        <p:nvGrpSpPr>
          <p:cNvPr id="27" name="Group 26"/>
          <p:cNvGrpSpPr/>
          <p:nvPr/>
        </p:nvGrpSpPr>
        <p:grpSpPr>
          <a:xfrm>
            <a:off x="381000" y="3073189"/>
            <a:ext cx="11560200" cy="3383145"/>
            <a:chOff x="261969" y="3073189"/>
            <a:chExt cx="11679231" cy="3383145"/>
          </a:xfrm>
        </p:grpSpPr>
        <p:sp>
          <p:nvSpPr>
            <p:cNvPr id="4" name="Rounded Rectangle 3"/>
            <p:cNvSpPr/>
            <p:nvPr/>
          </p:nvSpPr>
          <p:spPr bwMode="auto">
            <a:xfrm>
              <a:off x="10103901" y="3073191"/>
              <a:ext cx="1837299" cy="3383143"/>
            </a:xfrm>
            <a:prstGeom prst="roundRect">
              <a:avLst>
                <a:gd name="adj" fmla="val 0"/>
              </a:avLst>
            </a:prstGeom>
            <a:solidFill>
              <a:srgbClr val="002060"/>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182880" rIns="91428" bIns="93248" numCol="1" spcCol="0" rtlCol="0" fromWordArt="0" anchor="t" anchorCtr="0" forceAA="0" compatLnSpc="1">
              <a:prstTxWarp prst="textNoShape">
                <a:avLst/>
              </a:prstTxWarp>
              <a:normAutofit/>
            </a:bodyPr>
            <a:lstStyle/>
            <a:p>
              <a:pPr algn="ctr" defTabSz="950933" fontAlgn="base">
                <a:lnSpc>
                  <a:spcPct val="90000"/>
                </a:lnSpc>
                <a:spcBef>
                  <a:spcPct val="0"/>
                </a:spcBef>
                <a:spcAft>
                  <a:spcPct val="0"/>
                </a:spcAft>
              </a:pPr>
              <a:r>
                <a:rPr lang="en-US" sz="204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Customer</a:t>
              </a:r>
            </a:p>
          </p:txBody>
        </p:sp>
        <p:sp>
          <p:nvSpPr>
            <p:cNvPr id="5" name="Rounded Rectangle 4"/>
            <p:cNvSpPr/>
            <p:nvPr/>
          </p:nvSpPr>
          <p:spPr bwMode="auto">
            <a:xfrm>
              <a:off x="261969" y="3073191"/>
              <a:ext cx="1836057" cy="3383143"/>
            </a:xfrm>
            <a:prstGeom prst="roundRect">
              <a:avLst>
                <a:gd name="adj" fmla="val 0"/>
              </a:avLst>
            </a:prstGeom>
            <a:solidFill>
              <a:srgbClr val="0070C0"/>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8" tIns="182880" rIns="93248" bIns="93248" numCol="1" spcCol="0" rtlCol="0" fromWordArt="0" anchor="t" anchorCtr="0" forceAA="0" compatLnSpc="1">
              <a:prstTxWarp prst="textNoShape">
                <a:avLst/>
              </a:prstTxWarp>
              <a:normAutofit/>
            </a:bodyPr>
            <a:lstStyle/>
            <a:p>
              <a:pPr algn="ctr" defTabSz="950933" fontAlgn="base">
                <a:lnSpc>
                  <a:spcPct val="90000"/>
                </a:lnSpc>
                <a:spcBef>
                  <a:spcPct val="0"/>
                </a:spcBef>
                <a:spcAft>
                  <a:spcPct val="0"/>
                </a:spcAft>
              </a:pPr>
              <a:r>
                <a:rPr lang="en-US" sz="204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Microsoft</a:t>
              </a:r>
            </a:p>
          </p:txBody>
        </p:sp>
        <p:grpSp>
          <p:nvGrpSpPr>
            <p:cNvPr id="24" name="Group 23"/>
            <p:cNvGrpSpPr/>
            <p:nvPr/>
          </p:nvGrpSpPr>
          <p:grpSpPr>
            <a:xfrm>
              <a:off x="1843113" y="5569979"/>
              <a:ext cx="8534196" cy="572691"/>
              <a:chOff x="2529380" y="4395456"/>
              <a:chExt cx="7135563" cy="468234"/>
            </a:xfrm>
          </p:grpSpPr>
          <p:sp>
            <p:nvSpPr>
              <p:cNvPr id="10" name="Rectangle 9"/>
              <p:cNvSpPr/>
              <p:nvPr/>
            </p:nvSpPr>
            <p:spPr bwMode="auto">
              <a:xfrm>
                <a:off x="2757979" y="4395456"/>
                <a:ext cx="6678363" cy="457200"/>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0" rIns="93248" bIns="46624" numCol="1" spcCol="0" rtlCol="0" fromWordArt="0" anchor="b" anchorCtr="0" forceAA="0" compatLnSpc="1">
                <a:prstTxWarp prst="textNoShape">
                  <a:avLst/>
                </a:prstTxWarp>
                <a:normAutofit/>
              </a:bodyPr>
              <a:lstStyle/>
              <a:p>
                <a:pPr algn="ctr" defTabSz="950933" fontAlgn="base">
                  <a:lnSpc>
                    <a:spcPct val="90000"/>
                  </a:lnSpc>
                  <a:spcBef>
                    <a:spcPct val="0"/>
                  </a:spcBef>
                  <a:spcAft>
                    <a:spcPct val="0"/>
                  </a:spcAft>
                </a:pPr>
                <a:r>
                  <a:rPr lang="en-US" sz="1400" dirty="0">
                    <a:solidFill>
                      <a:srgbClr val="0070C0"/>
                    </a:solidFill>
                    <a:ea typeface="Segoe UI" pitchFamily="34" charset="0"/>
                    <a:cs typeface="Segoe UI" pitchFamily="34" charset="0"/>
                  </a:rPr>
                  <a:t>Microsoft Customer Agreement,  Online Service </a:t>
                </a:r>
                <a:r>
                  <a:rPr lang="en-US" sz="1400" u="sng" dirty="0">
                    <a:solidFill>
                      <a:srgbClr val="0070C0"/>
                    </a:solidFill>
                    <a:ea typeface="Segoe UI" pitchFamily="34" charset="0"/>
                    <a:cs typeface="Segoe UI" pitchFamily="34" charset="0"/>
                  </a:rPr>
                  <a:t>Terms,  </a:t>
                </a:r>
                <a:r>
                  <a:rPr lang="en-US" sz="1400" dirty="0">
                    <a:solidFill>
                      <a:srgbClr val="0070C0"/>
                    </a:solidFill>
                    <a:ea typeface="Segoe UI" pitchFamily="34" charset="0"/>
                    <a:cs typeface="Segoe UI" pitchFamily="34" charset="0"/>
                  </a:rPr>
                  <a:t>SLA  </a:t>
                </a:r>
              </a:p>
            </p:txBody>
          </p:sp>
          <p:sp>
            <p:nvSpPr>
              <p:cNvPr id="9" name="Oval 8"/>
              <p:cNvSpPr/>
              <p:nvPr/>
            </p:nvSpPr>
            <p:spPr bwMode="auto">
              <a:xfrm>
                <a:off x="2529380" y="4395456"/>
                <a:ext cx="457200" cy="457200"/>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sp>
            <p:nvSpPr>
              <p:cNvPr id="11" name="Oval 10"/>
              <p:cNvSpPr/>
              <p:nvPr/>
            </p:nvSpPr>
            <p:spPr bwMode="auto">
              <a:xfrm>
                <a:off x="9207743" y="4406490"/>
                <a:ext cx="457200" cy="457200"/>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sp>
          <p:nvSpPr>
            <p:cNvPr id="3" name="Rounded Rectangle 2"/>
            <p:cNvSpPr/>
            <p:nvPr/>
          </p:nvSpPr>
          <p:spPr bwMode="auto">
            <a:xfrm>
              <a:off x="4796303" y="3073189"/>
              <a:ext cx="2627809" cy="2712718"/>
            </a:xfrm>
            <a:prstGeom prst="roundRect">
              <a:avLst>
                <a:gd name="adj" fmla="val 0"/>
              </a:avLst>
            </a:prstGeom>
            <a:solidFill>
              <a:srgbClr val="7030A0"/>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a:bodyPr>
            <a:lstStyle/>
            <a:p>
              <a:pPr algn="ctr" defTabSz="950933" fontAlgn="base">
                <a:lnSpc>
                  <a:spcPct val="90000"/>
                </a:lnSpc>
                <a:spcBef>
                  <a:spcPct val="0"/>
                </a:spcBef>
                <a:spcAft>
                  <a:spcPct val="0"/>
                </a:spcAft>
              </a:pPr>
              <a:r>
                <a:rPr lang="en-US" sz="2856"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CSP</a:t>
              </a:r>
            </a:p>
            <a:p>
              <a:pPr algn="ctr" defTabSz="950933" fontAlgn="base">
                <a:lnSpc>
                  <a:spcPct val="90000"/>
                </a:lnSpc>
                <a:spcBef>
                  <a:spcPct val="0"/>
                </a:spcBef>
                <a:spcAft>
                  <a:spcPct val="0"/>
                </a:spcAft>
              </a:pPr>
              <a:r>
                <a:rPr lang="en-US" sz="2856"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Partner</a:t>
              </a:r>
            </a:p>
          </p:txBody>
        </p:sp>
        <p:sp>
          <p:nvSpPr>
            <p:cNvPr id="6" name="Rectangle 5"/>
            <p:cNvSpPr/>
            <p:nvPr/>
          </p:nvSpPr>
          <p:spPr bwMode="auto">
            <a:xfrm>
              <a:off x="2090574" y="4544221"/>
              <a:ext cx="2705729" cy="559197"/>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950933" fontAlgn="base">
                <a:lnSpc>
                  <a:spcPct val="90000"/>
                </a:lnSpc>
                <a:spcBef>
                  <a:spcPct val="0"/>
                </a:spcBef>
                <a:spcAft>
                  <a:spcPct val="0"/>
                </a:spcAft>
              </a:pPr>
              <a:r>
                <a:rPr lang="en-US" sz="1400" dirty="0">
                  <a:solidFill>
                    <a:srgbClr val="0070C0"/>
                  </a:solidFill>
                  <a:ea typeface="Segoe UI" pitchFamily="34" charset="0"/>
                  <a:cs typeface="Segoe UI" pitchFamily="34" charset="0"/>
                </a:rPr>
                <a:t>Payment Relationship</a:t>
              </a:r>
            </a:p>
          </p:txBody>
        </p:sp>
        <p:sp>
          <p:nvSpPr>
            <p:cNvPr id="12" name="Oval 11"/>
            <p:cNvSpPr/>
            <p:nvPr/>
          </p:nvSpPr>
          <p:spPr bwMode="auto">
            <a:xfrm>
              <a:off x="1843114" y="4544221"/>
              <a:ext cx="546815" cy="559197"/>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solidFill>
                  <a:srgbClr val="0070C0"/>
                </a:solidFill>
                <a:latin typeface="Segoe UI Semibold" panose="020B0702040204020203" pitchFamily="34" charset="0"/>
                <a:ea typeface="Segoe UI" pitchFamily="34" charset="0"/>
                <a:cs typeface="Segoe UI Semibold" panose="020B0702040204020203" pitchFamily="34" charset="0"/>
              </a:endParaRPr>
            </a:p>
          </p:txBody>
        </p:sp>
        <p:sp>
          <p:nvSpPr>
            <p:cNvPr id="14" name="Oval 13"/>
            <p:cNvSpPr/>
            <p:nvPr/>
          </p:nvSpPr>
          <p:spPr bwMode="auto">
            <a:xfrm>
              <a:off x="4522900" y="4544221"/>
              <a:ext cx="546815" cy="559197"/>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solidFill>
                  <a:srgbClr val="0070C0"/>
                </a:solidFill>
                <a:latin typeface="Segoe UI Semibold" panose="020B0702040204020203" pitchFamily="34" charset="0"/>
                <a:ea typeface="Segoe UI" pitchFamily="34" charset="0"/>
                <a:cs typeface="Segoe UI Semibold" panose="020B0702040204020203" pitchFamily="34" charset="0"/>
              </a:endParaRPr>
            </a:p>
          </p:txBody>
        </p:sp>
        <p:sp>
          <p:nvSpPr>
            <p:cNvPr id="18" name="Rectangle 17"/>
            <p:cNvSpPr/>
            <p:nvPr/>
          </p:nvSpPr>
          <p:spPr bwMode="auto">
            <a:xfrm>
              <a:off x="2090574" y="3524326"/>
              <a:ext cx="2705727" cy="559197"/>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85" tIns="91428" rIns="274285" bIns="91428" numCol="1" spcCol="0" rtlCol="0" fromWordArt="0" anchor="ctr" anchorCtr="0" forceAA="0" compatLnSpc="1">
              <a:prstTxWarp prst="textNoShape">
                <a:avLst/>
              </a:prstTxWarp>
              <a:noAutofit/>
            </a:bodyPr>
            <a:lstStyle/>
            <a:p>
              <a:pPr algn="ctr" defTabSz="950933" fontAlgn="base">
                <a:lnSpc>
                  <a:spcPct val="80000"/>
                </a:lnSpc>
                <a:spcBef>
                  <a:spcPct val="0"/>
                </a:spcBef>
                <a:spcAft>
                  <a:spcPct val="0"/>
                </a:spcAft>
              </a:pPr>
              <a:r>
                <a:rPr lang="en-US" sz="1400" dirty="0">
                  <a:solidFill>
                    <a:srgbClr val="0070C0"/>
                  </a:solidFill>
                  <a:ea typeface="Segoe UI" pitchFamily="34" charset="0"/>
                  <a:cs typeface="Segoe UI" pitchFamily="34" charset="0"/>
                </a:rPr>
                <a:t>Microsoft Cloud </a:t>
              </a:r>
            </a:p>
            <a:p>
              <a:pPr algn="ctr" defTabSz="950933" fontAlgn="base">
                <a:lnSpc>
                  <a:spcPct val="80000"/>
                </a:lnSpc>
                <a:spcBef>
                  <a:spcPct val="0"/>
                </a:spcBef>
                <a:spcAft>
                  <a:spcPct val="0"/>
                </a:spcAft>
              </a:pPr>
              <a:r>
                <a:rPr lang="en-US" sz="1400" dirty="0">
                  <a:solidFill>
                    <a:srgbClr val="0070C0"/>
                  </a:solidFill>
                  <a:ea typeface="Segoe UI" pitchFamily="34" charset="0"/>
                  <a:cs typeface="Segoe UI" pitchFamily="34" charset="0"/>
                </a:rPr>
                <a:t>Reseller Agreement &amp; Program Guide</a:t>
              </a:r>
            </a:p>
          </p:txBody>
        </p:sp>
        <p:sp>
          <p:nvSpPr>
            <p:cNvPr id="19" name="Oval 18"/>
            <p:cNvSpPr/>
            <p:nvPr/>
          </p:nvSpPr>
          <p:spPr bwMode="auto">
            <a:xfrm>
              <a:off x="1843113" y="3524326"/>
              <a:ext cx="546815" cy="559197"/>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solidFill>
                  <a:srgbClr val="0070C0"/>
                </a:solidFill>
                <a:latin typeface="Segoe UI Semibold" panose="020B0702040204020203" pitchFamily="34" charset="0"/>
                <a:ea typeface="Segoe UI" pitchFamily="34" charset="0"/>
                <a:cs typeface="Segoe UI Semibold" panose="020B0702040204020203" pitchFamily="34" charset="0"/>
              </a:endParaRPr>
            </a:p>
          </p:txBody>
        </p:sp>
        <p:sp>
          <p:nvSpPr>
            <p:cNvPr id="20" name="Oval 19"/>
            <p:cNvSpPr/>
            <p:nvPr/>
          </p:nvSpPr>
          <p:spPr bwMode="auto">
            <a:xfrm>
              <a:off x="4522900" y="3524326"/>
              <a:ext cx="546815" cy="559197"/>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solidFill>
                  <a:srgbClr val="0070C0"/>
                </a:solidFill>
                <a:latin typeface="Segoe UI Semibold" panose="020B0702040204020203" pitchFamily="34" charset="0"/>
                <a:ea typeface="Segoe UI" pitchFamily="34" charset="0"/>
                <a:cs typeface="Segoe UI Semibold" panose="020B0702040204020203" pitchFamily="34" charset="0"/>
              </a:endParaRPr>
            </a:p>
          </p:txBody>
        </p:sp>
        <p:grpSp>
          <p:nvGrpSpPr>
            <p:cNvPr id="13" name="Group 12"/>
            <p:cNvGrpSpPr/>
            <p:nvPr/>
          </p:nvGrpSpPr>
          <p:grpSpPr>
            <a:xfrm>
              <a:off x="7150709" y="3524325"/>
              <a:ext cx="3226600" cy="1579092"/>
              <a:chOff x="6967136" y="2722925"/>
              <a:chExt cx="2697807" cy="1291070"/>
            </a:xfrm>
          </p:grpSpPr>
          <p:sp>
            <p:nvSpPr>
              <p:cNvPr id="15" name="Rectangle 14"/>
              <p:cNvSpPr/>
              <p:nvPr/>
            </p:nvSpPr>
            <p:spPr bwMode="auto">
              <a:xfrm>
                <a:off x="7195732" y="3556795"/>
                <a:ext cx="2240610" cy="4572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950933" fontAlgn="base">
                  <a:lnSpc>
                    <a:spcPct val="90000"/>
                  </a:lnSpc>
                  <a:spcBef>
                    <a:spcPct val="0"/>
                  </a:spcBef>
                  <a:spcAft>
                    <a:spcPct val="0"/>
                  </a:spcAft>
                </a:pPr>
                <a:r>
                  <a:rPr lang="en-US" sz="1400" dirty="0">
                    <a:solidFill>
                      <a:schemeClr val="accent1"/>
                    </a:solidFill>
                    <a:ea typeface="Segoe UI" pitchFamily="34" charset="0"/>
                    <a:cs typeface="Segoe UI" pitchFamily="34" charset="0"/>
                  </a:rPr>
                  <a:t>Payment Relationship</a:t>
                </a:r>
              </a:p>
            </p:txBody>
          </p:sp>
          <p:sp>
            <p:nvSpPr>
              <p:cNvPr id="16" name="Oval 15"/>
              <p:cNvSpPr/>
              <p:nvPr/>
            </p:nvSpPr>
            <p:spPr bwMode="auto">
              <a:xfrm>
                <a:off x="6967136" y="3556795"/>
                <a:ext cx="457200" cy="457200"/>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solidFill>
                    <a:schemeClr val="accent1"/>
                  </a:solidFill>
                  <a:latin typeface="Segoe UI Semibold" panose="020B0702040204020203" pitchFamily="34" charset="0"/>
                  <a:ea typeface="Segoe UI" pitchFamily="34" charset="0"/>
                  <a:cs typeface="Segoe UI Semibold" panose="020B0702040204020203" pitchFamily="34" charset="0"/>
                </a:endParaRPr>
              </a:p>
            </p:txBody>
          </p:sp>
          <p:sp>
            <p:nvSpPr>
              <p:cNvPr id="17" name="Oval 16"/>
              <p:cNvSpPr/>
              <p:nvPr/>
            </p:nvSpPr>
            <p:spPr bwMode="auto">
              <a:xfrm>
                <a:off x="9207743" y="3556795"/>
                <a:ext cx="457200" cy="457200"/>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solidFill>
                    <a:schemeClr val="accent1"/>
                  </a:solidFill>
                  <a:latin typeface="Segoe UI Semibold" panose="020B0702040204020203" pitchFamily="34" charset="0"/>
                  <a:ea typeface="Segoe UI" pitchFamily="34" charset="0"/>
                  <a:cs typeface="Segoe UI Semibold" panose="020B0702040204020203" pitchFamily="34" charset="0"/>
                </a:endParaRPr>
              </a:p>
            </p:txBody>
          </p:sp>
          <p:sp>
            <p:nvSpPr>
              <p:cNvPr id="21" name="Rectangle 20"/>
              <p:cNvSpPr/>
              <p:nvPr/>
            </p:nvSpPr>
            <p:spPr bwMode="auto">
              <a:xfrm>
                <a:off x="7195732" y="2722925"/>
                <a:ext cx="2240610" cy="4572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950933" fontAlgn="base">
                  <a:lnSpc>
                    <a:spcPct val="90000"/>
                  </a:lnSpc>
                  <a:spcBef>
                    <a:spcPct val="0"/>
                  </a:spcBef>
                  <a:spcAft>
                    <a:spcPct val="0"/>
                  </a:spcAft>
                </a:pPr>
                <a:r>
                  <a:rPr lang="en-US" sz="1400" dirty="0">
                    <a:solidFill>
                      <a:schemeClr val="accent1"/>
                    </a:solidFill>
                    <a:ea typeface="Segoe UI" pitchFamily="34" charset="0"/>
                    <a:cs typeface="Segoe UI" pitchFamily="34" charset="0"/>
                  </a:rPr>
                  <a:t>Partner-Customer </a:t>
                </a:r>
              </a:p>
              <a:p>
                <a:pPr algn="ctr" defTabSz="950933" fontAlgn="base">
                  <a:lnSpc>
                    <a:spcPct val="90000"/>
                  </a:lnSpc>
                  <a:spcBef>
                    <a:spcPct val="0"/>
                  </a:spcBef>
                  <a:spcAft>
                    <a:spcPct val="0"/>
                  </a:spcAft>
                </a:pPr>
                <a:r>
                  <a:rPr lang="en-US" sz="1400" dirty="0">
                    <a:solidFill>
                      <a:schemeClr val="accent1"/>
                    </a:solidFill>
                    <a:ea typeface="Segoe UI" pitchFamily="34" charset="0"/>
                    <a:cs typeface="Segoe UI" pitchFamily="34" charset="0"/>
                  </a:rPr>
                  <a:t>Agreement</a:t>
                </a:r>
              </a:p>
            </p:txBody>
          </p:sp>
          <p:sp>
            <p:nvSpPr>
              <p:cNvPr id="22" name="Oval 21"/>
              <p:cNvSpPr/>
              <p:nvPr/>
            </p:nvSpPr>
            <p:spPr bwMode="auto">
              <a:xfrm>
                <a:off x="6967136" y="2722925"/>
                <a:ext cx="457200" cy="457200"/>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solidFill>
                    <a:schemeClr val="accent1"/>
                  </a:solidFill>
                  <a:latin typeface="Segoe UI Semibold" panose="020B0702040204020203" pitchFamily="34" charset="0"/>
                  <a:ea typeface="Segoe UI" pitchFamily="34" charset="0"/>
                  <a:cs typeface="Segoe UI Semibold" panose="020B0702040204020203" pitchFamily="34" charset="0"/>
                </a:endParaRPr>
              </a:p>
            </p:txBody>
          </p:sp>
          <p:sp>
            <p:nvSpPr>
              <p:cNvPr id="23" name="Oval 22"/>
              <p:cNvSpPr/>
              <p:nvPr/>
            </p:nvSpPr>
            <p:spPr bwMode="auto">
              <a:xfrm>
                <a:off x="9207743" y="2722925"/>
                <a:ext cx="457200" cy="457200"/>
              </a:xfrm>
              <a:prstGeom prst="ellipse">
                <a:avLst/>
              </a:prstGeom>
              <a:solidFill>
                <a:schemeClr val="bg1">
                  <a:lumMod val="75000"/>
                </a:schemeClr>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ctr" anchorCtr="0" forceAA="0" compatLnSpc="1">
                <a:prstTxWarp prst="textNoShape">
                  <a:avLst/>
                </a:prstTxWarp>
                <a:normAutofit fontScale="92500" lnSpcReduction="20000"/>
              </a:bodyPr>
              <a:lstStyle/>
              <a:p>
                <a:pPr algn="ctr" defTabSz="950933" fontAlgn="base">
                  <a:lnSpc>
                    <a:spcPct val="90000"/>
                  </a:lnSpc>
                  <a:spcBef>
                    <a:spcPct val="0"/>
                  </a:spcBef>
                  <a:spcAft>
                    <a:spcPct val="0"/>
                  </a:spcAft>
                </a:pPr>
                <a:endParaRPr lang="en-US" sz="1020" dirty="0">
                  <a:solidFill>
                    <a:schemeClr val="accent1"/>
                  </a:solidFill>
                  <a:latin typeface="Segoe UI Semibold" panose="020B0702040204020203" pitchFamily="34" charset="0"/>
                  <a:ea typeface="Segoe UI" pitchFamily="34" charset="0"/>
                  <a:cs typeface="Segoe UI Semibold" panose="020B0702040204020203" pitchFamily="34" charset="0"/>
                </a:endParaRPr>
              </a:p>
            </p:txBody>
          </p:sp>
        </p:grpSp>
      </p:grpSp>
      <p:sp>
        <p:nvSpPr>
          <p:cNvPr id="26" name="Title 1"/>
          <p:cNvSpPr txBox="1">
            <a:spLocks/>
          </p:cNvSpPr>
          <p:nvPr/>
        </p:nvSpPr>
        <p:spPr>
          <a:xfrm>
            <a:off x="196106" y="1708590"/>
            <a:ext cx="12086645" cy="926826"/>
          </a:xfrm>
          <a:prstGeom prst="rect">
            <a:avLst/>
          </a:prstGeom>
        </p:spPr>
        <p:txBody>
          <a:bodyPr vert="horz" wrap="square" lIns="179262" tIns="89631" rIns="143410" bIns="89631"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276"/>
            <a:r>
              <a:rPr lang="en-US" sz="1800" spc="0" dirty="0">
                <a:solidFill>
                  <a:schemeClr val="tx1"/>
                </a:solidFill>
                <a:latin typeface="Segoe Semibold" panose="020B0702040504020203" pitchFamily="34" charset="0"/>
              </a:rPr>
              <a:t>The Microsoft Cloud Reseller Agreement and Program Guide is the contract that the CSP partner signs with Microsoft. The Microsoft Customer Agreement is the contract between Microsoft and the end Customer that the CSP partner must present and get acceptance from the Customer.</a:t>
            </a:r>
          </a:p>
        </p:txBody>
      </p:sp>
    </p:spTree>
    <p:extLst>
      <p:ext uri="{BB962C8B-B14F-4D97-AF65-F5344CB8AC3E}">
        <p14:creationId xmlns:p14="http://schemas.microsoft.com/office/powerpoint/2010/main" val="29653537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CSP Product Licensing Models</a:t>
            </a:r>
            <a:endParaRPr lang="en-US" i="1" dirty="0">
              <a:solidFill>
                <a:srgbClr val="002060"/>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76355383"/>
              </p:ext>
            </p:extLst>
          </p:nvPr>
        </p:nvGraphicFramePr>
        <p:xfrm>
          <a:off x="381000" y="2614888"/>
          <a:ext cx="11560198" cy="3824829"/>
        </p:xfrm>
        <a:graphic>
          <a:graphicData uri="http://schemas.openxmlformats.org/drawingml/2006/table">
            <a:tbl>
              <a:tblPr firstRow="1" bandRow="1"/>
              <a:tblGrid>
                <a:gridCol w="3026702">
                  <a:extLst>
                    <a:ext uri="{9D8B030D-6E8A-4147-A177-3AD203B41FA5}">
                      <a16:colId xmlns:a16="http://schemas.microsoft.com/office/drawing/2014/main" val="2300830073"/>
                    </a:ext>
                  </a:extLst>
                </a:gridCol>
                <a:gridCol w="4370261">
                  <a:extLst>
                    <a:ext uri="{9D8B030D-6E8A-4147-A177-3AD203B41FA5}">
                      <a16:colId xmlns:a16="http://schemas.microsoft.com/office/drawing/2014/main" val="2213843454"/>
                    </a:ext>
                  </a:extLst>
                </a:gridCol>
                <a:gridCol w="4163235">
                  <a:extLst>
                    <a:ext uri="{9D8B030D-6E8A-4147-A177-3AD203B41FA5}">
                      <a16:colId xmlns:a16="http://schemas.microsoft.com/office/drawing/2014/main" val="20002"/>
                    </a:ext>
                  </a:extLst>
                </a:gridCol>
              </a:tblGrid>
              <a:tr h="756236">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endParaRPr lang="en-US" sz="2000" dirty="0">
                        <a:solidFill>
                          <a:schemeClr val="bg1"/>
                        </a:solidFill>
                        <a:latin typeface="+mj-lt"/>
                        <a:cs typeface="Segoe UI Semibold" panose="020B0702040204020203" pitchFamily="34" charset="0"/>
                      </a:endParaRPr>
                    </a:p>
                  </a:txBody>
                  <a:tcPr marL="77739" marR="77739" marT="38870" marB="3887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a:r>
                        <a:rPr lang="en-US" sz="2000" baseline="0" dirty="0">
                          <a:solidFill>
                            <a:schemeClr val="bg1"/>
                          </a:solidFill>
                          <a:latin typeface="+mj-lt"/>
                          <a:cs typeface="Segoe UI Semibold" panose="020B0702040204020203" pitchFamily="34" charset="0"/>
                        </a:rPr>
                        <a:t>Licensing</a:t>
                      </a:r>
                      <a:endParaRPr lang="en-US" sz="2000" dirty="0">
                        <a:solidFill>
                          <a:schemeClr val="bg1"/>
                        </a:solidFill>
                        <a:latin typeface="+mj-lt"/>
                        <a:cs typeface="Segoe UI Semibold" panose="020B0702040204020203" pitchFamily="34" charset="0"/>
                      </a:endParaRPr>
                    </a:p>
                  </a:txBody>
                  <a:tcPr marL="77739" marR="77739" marT="38870" marB="388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dirty="0">
                          <a:solidFill>
                            <a:schemeClr val="bg1"/>
                          </a:solidFill>
                          <a:latin typeface="+mj-lt"/>
                          <a:cs typeface="Segoe UI Semibold" panose="020B0702040204020203" pitchFamily="34" charset="0"/>
                        </a:rPr>
                        <a:t>Pricing</a:t>
                      </a:r>
                    </a:p>
                  </a:txBody>
                  <a:tcPr marL="77739" marR="77739" marT="38870" marB="388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80686593"/>
                  </a:ext>
                </a:extLst>
              </a:tr>
              <a:tr h="1711741">
                <a:tc>
                  <a:txBody>
                    <a:bodyPr/>
                    <a:lstStyle/>
                    <a:p>
                      <a:r>
                        <a:rPr lang="en-US" sz="1500" dirty="0">
                          <a:solidFill>
                            <a:schemeClr val="tx2"/>
                          </a:solidFill>
                          <a:latin typeface="Segoe UI Semibold" panose="020B0702040204020203" pitchFamily="34" charset="0"/>
                          <a:cs typeface="Segoe UI Semibold" panose="020B0702040204020203" pitchFamily="34" charset="0"/>
                        </a:rPr>
                        <a:t>Per</a:t>
                      </a:r>
                      <a:r>
                        <a:rPr lang="en-US" sz="1500" baseline="0" dirty="0">
                          <a:solidFill>
                            <a:schemeClr val="tx2"/>
                          </a:solidFill>
                          <a:latin typeface="Segoe UI Semibold" panose="020B0702040204020203" pitchFamily="34" charset="0"/>
                          <a:cs typeface="Segoe UI Semibold" panose="020B0702040204020203" pitchFamily="34" charset="0"/>
                        </a:rPr>
                        <a:t> User Fixed Term</a:t>
                      </a:r>
                      <a:r>
                        <a:rPr lang="en-US" sz="1500" dirty="0">
                          <a:solidFill>
                            <a:schemeClr val="tx2"/>
                          </a:solidFill>
                          <a:latin typeface="Segoe UI Semibold" panose="020B0702040204020203" pitchFamily="34" charset="0"/>
                          <a:cs typeface="Segoe UI Semibold" panose="020B0702040204020203" pitchFamily="34" charset="0"/>
                        </a:rPr>
                        <a:t> Subscriptions</a:t>
                      </a:r>
                    </a:p>
                    <a:p>
                      <a:r>
                        <a:rPr lang="en-US" sz="1500" dirty="0">
                          <a:solidFill>
                            <a:schemeClr val="tx1"/>
                          </a:solidFill>
                          <a:latin typeface="+mn-lt"/>
                          <a:cs typeface="Segoe UI Semibold" panose="020B0702040204020203" pitchFamily="34" charset="0"/>
                        </a:rPr>
                        <a:t>O365, Intune,</a:t>
                      </a:r>
                      <a:r>
                        <a:rPr lang="en-US" sz="1500" baseline="0" dirty="0">
                          <a:solidFill>
                            <a:schemeClr val="tx1"/>
                          </a:solidFill>
                          <a:latin typeface="+mn-lt"/>
                          <a:cs typeface="Segoe UI Semibold" panose="020B0702040204020203" pitchFamily="34" charset="0"/>
                        </a:rPr>
                        <a:t> EMS, CRMOL, Dynamics AX</a:t>
                      </a:r>
                      <a:endParaRPr lang="en-US" sz="1500" dirty="0">
                        <a:solidFill>
                          <a:schemeClr val="tx1"/>
                        </a:solidFill>
                        <a:latin typeface="+mn-lt"/>
                        <a:cs typeface="Segoe UI Semibold" panose="020B0702040204020203" pitchFamily="34" charset="0"/>
                      </a:endParaRPr>
                    </a:p>
                  </a:txBody>
                  <a:tcPr marL="182857" marR="182857" marT="182857" marB="182857"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l" defTabSz="914400" rtl="0" eaLnBrk="1" latinLnBrk="0" hangingPunct="1">
                        <a:spcBef>
                          <a:spcPts val="400"/>
                        </a:spcBef>
                        <a:buFont typeface="Arial" panose="020B0604020202020204" pitchFamily="34" charset="0"/>
                        <a:buChar char="•"/>
                      </a:pPr>
                      <a:r>
                        <a:rPr lang="en-US" sz="1500" kern="1200" dirty="0">
                          <a:solidFill>
                            <a:schemeClr val="tx1"/>
                          </a:solidFill>
                          <a:latin typeface="+mn-lt"/>
                          <a:ea typeface="+mn-ea"/>
                          <a:cs typeface="+mn-cs"/>
                        </a:rPr>
                        <a:t>12 month per</a:t>
                      </a:r>
                      <a:r>
                        <a:rPr lang="en-US" sz="1500" kern="1200" baseline="0" dirty="0">
                          <a:solidFill>
                            <a:schemeClr val="tx1"/>
                          </a:solidFill>
                          <a:latin typeface="+mn-lt"/>
                          <a:ea typeface="+mn-ea"/>
                          <a:cs typeface="+mn-cs"/>
                        </a:rPr>
                        <a:t> user</a:t>
                      </a:r>
                      <a:r>
                        <a:rPr lang="en-US" sz="1500" kern="1200" dirty="0">
                          <a:solidFill>
                            <a:schemeClr val="tx1"/>
                          </a:solidFill>
                          <a:latin typeface="+mn-lt"/>
                          <a:ea typeface="+mn-ea"/>
                          <a:cs typeface="+mn-cs"/>
                        </a:rPr>
                        <a:t> subscription</a:t>
                      </a:r>
                    </a:p>
                    <a:p>
                      <a:pPr marL="285750" indent="-285750" algn="l" defTabSz="914400" rtl="0" eaLnBrk="1" latinLnBrk="0" hangingPunct="1">
                        <a:spcBef>
                          <a:spcPts val="400"/>
                        </a:spcBef>
                        <a:buFont typeface="Arial" panose="020B0604020202020204" pitchFamily="34" charset="0"/>
                        <a:buChar char="•"/>
                      </a:pPr>
                      <a:r>
                        <a:rPr lang="en-US" sz="1500" kern="1200" dirty="0">
                          <a:solidFill>
                            <a:schemeClr val="tx1"/>
                          </a:solidFill>
                          <a:latin typeface="+mn-lt"/>
                          <a:ea typeface="+mn-ea"/>
                          <a:cs typeface="+mn-cs"/>
                        </a:rPr>
                        <a:t>Add seats during subscription</a:t>
                      </a:r>
                    </a:p>
                    <a:p>
                      <a:pPr marL="285750" indent="-285750" algn="l" defTabSz="914400" rtl="0" eaLnBrk="1" latinLnBrk="0" hangingPunct="1">
                        <a:spcBef>
                          <a:spcPts val="400"/>
                        </a:spcBef>
                        <a:buFont typeface="Arial" panose="020B0604020202020204" pitchFamily="34" charset="0"/>
                        <a:buChar char="•"/>
                      </a:pPr>
                      <a:r>
                        <a:rPr lang="en-US" sz="1500" kern="1200" dirty="0">
                          <a:solidFill>
                            <a:schemeClr val="tx1"/>
                          </a:solidFill>
                          <a:latin typeface="+mn-lt"/>
                          <a:ea typeface="+mn-ea"/>
                          <a:cs typeface="+mn-cs"/>
                        </a:rPr>
                        <a:t>Currently</a:t>
                      </a:r>
                      <a:r>
                        <a:rPr lang="en-US" sz="1500" kern="1200" baseline="0" dirty="0">
                          <a:solidFill>
                            <a:schemeClr val="tx1"/>
                          </a:solidFill>
                          <a:latin typeface="+mn-lt"/>
                          <a:ea typeface="+mn-ea"/>
                          <a:cs typeface="+mn-cs"/>
                        </a:rPr>
                        <a:t> NO ETF for removing seats or cancelling subscription</a:t>
                      </a:r>
                      <a:endParaRPr lang="en-US" sz="1500" kern="1200" dirty="0">
                        <a:solidFill>
                          <a:schemeClr val="tx1"/>
                        </a:solidFill>
                        <a:latin typeface="+mn-lt"/>
                        <a:ea typeface="+mn-ea"/>
                        <a:cs typeface="+mn-cs"/>
                      </a:endParaRPr>
                    </a:p>
                  </a:txBody>
                  <a:tcPr marL="182857" marR="182857" marT="182857" marB="182857"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spcBef>
                          <a:spcPts val="400"/>
                        </a:spcBef>
                        <a:buFont typeface="Arial" panose="020B0604020202020204" pitchFamily="34" charset="0"/>
                        <a:buChar char="•"/>
                      </a:pPr>
                      <a:r>
                        <a:rPr lang="en-US" sz="1500" kern="1200" dirty="0">
                          <a:solidFill>
                            <a:schemeClr val="tx1"/>
                          </a:solidFill>
                          <a:latin typeface="+mn-lt"/>
                          <a:ea typeface="+mn-ea"/>
                          <a:cs typeface="+mn-cs"/>
                        </a:rPr>
                        <a:t>20% margin</a:t>
                      </a:r>
                      <a:r>
                        <a:rPr lang="en-US" sz="1500" kern="1200" baseline="0" dirty="0">
                          <a:solidFill>
                            <a:schemeClr val="tx1"/>
                          </a:solidFill>
                          <a:latin typeface="+mn-lt"/>
                          <a:ea typeface="+mn-ea"/>
                          <a:cs typeface="+mn-cs"/>
                        </a:rPr>
                        <a:t> – O365, Intune, EMS</a:t>
                      </a:r>
                    </a:p>
                    <a:p>
                      <a:pPr marL="285750" indent="-285750" algn="l" defTabSz="914400" rtl="0" eaLnBrk="1" latinLnBrk="0" hangingPunct="1">
                        <a:spcBef>
                          <a:spcPts val="400"/>
                        </a:spcBef>
                        <a:buFont typeface="Arial" panose="020B0604020202020204" pitchFamily="34" charset="0"/>
                        <a:buChar char="•"/>
                      </a:pPr>
                      <a:r>
                        <a:rPr lang="en-US" sz="1500" kern="1200" baseline="0" dirty="0">
                          <a:solidFill>
                            <a:schemeClr val="tx1"/>
                          </a:solidFill>
                          <a:latin typeface="+mn-lt"/>
                          <a:ea typeface="+mn-ea"/>
                          <a:cs typeface="+mn-cs"/>
                        </a:rPr>
                        <a:t>25% margin – CRM OL</a:t>
                      </a:r>
                    </a:p>
                    <a:p>
                      <a:pPr marL="285750" indent="-285750" algn="l" defTabSz="914400" rtl="0" eaLnBrk="1" latinLnBrk="0" hangingPunct="1">
                        <a:spcBef>
                          <a:spcPts val="400"/>
                        </a:spcBef>
                        <a:buFont typeface="Arial" panose="020B0604020202020204" pitchFamily="34" charset="0"/>
                        <a:buChar char="•"/>
                      </a:pPr>
                      <a:r>
                        <a:rPr lang="en-US" sz="1500" kern="1200" baseline="0" dirty="0">
                          <a:solidFill>
                            <a:schemeClr val="tx1"/>
                          </a:solidFill>
                          <a:latin typeface="+mn-lt"/>
                          <a:ea typeface="+mn-ea"/>
                          <a:cs typeface="+mn-cs"/>
                        </a:rPr>
                        <a:t>30% margin – Dynamics AX</a:t>
                      </a:r>
                    </a:p>
                    <a:p>
                      <a:pPr marL="285750" indent="-285750" algn="l" defTabSz="914400" rtl="0" eaLnBrk="1" latinLnBrk="0" hangingPunct="1">
                        <a:spcBef>
                          <a:spcPts val="400"/>
                        </a:spcBef>
                        <a:buFont typeface="Arial" panose="020B0604020202020204" pitchFamily="34" charset="0"/>
                        <a:buChar char="•"/>
                      </a:pPr>
                      <a:r>
                        <a:rPr lang="en-US" sz="1500" kern="1200" baseline="0" dirty="0">
                          <a:solidFill>
                            <a:schemeClr val="tx1"/>
                          </a:solidFill>
                          <a:latin typeface="+mn-lt"/>
                          <a:ea typeface="+mn-ea"/>
                          <a:cs typeface="+mn-cs"/>
                        </a:rPr>
                        <a:t>No waterfall</a:t>
                      </a:r>
                    </a:p>
                    <a:p>
                      <a:pPr marL="285750" indent="-285750" algn="l" defTabSz="914400" rtl="0" eaLnBrk="1" latinLnBrk="0" hangingPunct="1">
                        <a:spcBef>
                          <a:spcPts val="400"/>
                        </a:spcBef>
                        <a:buFont typeface="Arial" panose="020B0604020202020204" pitchFamily="34" charset="0"/>
                        <a:buChar char="•"/>
                      </a:pPr>
                      <a:r>
                        <a:rPr lang="en-US" sz="1500" kern="1200" baseline="0" dirty="0">
                          <a:solidFill>
                            <a:schemeClr val="tx1"/>
                          </a:solidFill>
                          <a:latin typeface="+mn-lt"/>
                          <a:ea typeface="+mn-ea"/>
                          <a:cs typeface="+mn-cs"/>
                        </a:rPr>
                        <a:t>Extremely limited empowerment</a:t>
                      </a:r>
                      <a:endParaRPr lang="en-US" sz="1500" kern="1200" dirty="0">
                        <a:solidFill>
                          <a:schemeClr val="tx1"/>
                        </a:solidFill>
                        <a:latin typeface="+mn-lt"/>
                        <a:ea typeface="+mn-ea"/>
                        <a:cs typeface="+mn-cs"/>
                      </a:endParaRPr>
                    </a:p>
                  </a:txBody>
                  <a:tcPr marL="182857" marR="182857" marT="182857" marB="182857"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262395"/>
                  </a:ext>
                </a:extLst>
              </a:tr>
              <a:tr h="1356679">
                <a:tc>
                  <a:txBody>
                    <a:bodyPr/>
                    <a:lstStyle/>
                    <a:p>
                      <a:r>
                        <a:rPr lang="en-US" sz="1500" baseline="0" dirty="0">
                          <a:solidFill>
                            <a:schemeClr val="tx2"/>
                          </a:solidFill>
                          <a:latin typeface="Segoe UI Semibold" panose="020B0702040204020203" pitchFamily="34" charset="0"/>
                          <a:cs typeface="Segoe UI Semibold" panose="020B0702040204020203" pitchFamily="34" charset="0"/>
                        </a:rPr>
                        <a:t>Consumption (</a:t>
                      </a:r>
                      <a:r>
                        <a:rPr lang="en-US" sz="1500" baseline="0" dirty="0" err="1">
                          <a:solidFill>
                            <a:schemeClr val="tx2"/>
                          </a:solidFill>
                          <a:latin typeface="Segoe UI Semibold" panose="020B0702040204020203" pitchFamily="34" charset="0"/>
                          <a:cs typeface="Segoe UI Semibold" panose="020B0702040204020203" pitchFamily="34" charset="0"/>
                        </a:rPr>
                        <a:t>PayGo</a:t>
                      </a:r>
                      <a:r>
                        <a:rPr lang="en-US" sz="1500" baseline="0" dirty="0">
                          <a:solidFill>
                            <a:schemeClr val="tx2"/>
                          </a:solidFill>
                          <a:latin typeface="Segoe UI Semibold" panose="020B0702040204020203" pitchFamily="34" charset="0"/>
                          <a:cs typeface="Segoe UI Semibold" panose="020B0702040204020203" pitchFamily="34" charset="0"/>
                        </a:rPr>
                        <a:t>)</a:t>
                      </a:r>
                      <a:endParaRPr lang="en-US" sz="1500" dirty="0">
                        <a:solidFill>
                          <a:schemeClr val="tx2"/>
                        </a:solidFill>
                        <a:latin typeface="Segoe UI Semibold" panose="020B0702040204020203" pitchFamily="34" charset="0"/>
                        <a:cs typeface="Segoe UI Semibold" panose="020B0702040204020203" pitchFamily="34" charset="0"/>
                      </a:endParaRPr>
                    </a:p>
                    <a:p>
                      <a:r>
                        <a:rPr lang="en-US" sz="1500" dirty="0">
                          <a:solidFill>
                            <a:schemeClr val="tx1"/>
                          </a:solidFill>
                          <a:latin typeface="+mn-lt"/>
                          <a:cs typeface="Segoe UI Semibold" panose="020B0702040204020203" pitchFamily="34" charset="0"/>
                        </a:rPr>
                        <a:t>Azure</a:t>
                      </a:r>
                    </a:p>
                  </a:txBody>
                  <a:tcPr marL="182857" marR="182857" marT="182857" marB="182857"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l" defTabSz="914400" rtl="0" eaLnBrk="1" latinLnBrk="0" hangingPunct="1">
                        <a:spcBef>
                          <a:spcPts val="400"/>
                        </a:spcBef>
                        <a:buFont typeface="Arial" panose="020B0604020202020204" pitchFamily="34" charset="0"/>
                        <a:buChar char="•"/>
                      </a:pPr>
                      <a:r>
                        <a:rPr lang="en-US" sz="1500" kern="1200" dirty="0">
                          <a:solidFill>
                            <a:schemeClr val="tx1"/>
                          </a:solidFill>
                          <a:latin typeface="+mn-lt"/>
                          <a:ea typeface="+mn-ea"/>
                          <a:cs typeface="+mn-cs"/>
                        </a:rPr>
                        <a:t>Billed</a:t>
                      </a:r>
                      <a:r>
                        <a:rPr lang="en-US" sz="1500" kern="1200" baseline="0" dirty="0">
                          <a:solidFill>
                            <a:schemeClr val="tx1"/>
                          </a:solidFill>
                          <a:latin typeface="+mn-lt"/>
                          <a:ea typeface="+mn-ea"/>
                          <a:cs typeface="+mn-cs"/>
                        </a:rPr>
                        <a:t> in arrears for actual usage in previous month</a:t>
                      </a:r>
                      <a:endParaRPr lang="en-US" sz="1500" kern="1200" dirty="0">
                        <a:solidFill>
                          <a:schemeClr val="tx1"/>
                        </a:solidFill>
                        <a:latin typeface="+mn-lt"/>
                        <a:ea typeface="+mn-ea"/>
                        <a:cs typeface="+mn-cs"/>
                      </a:endParaRPr>
                    </a:p>
                  </a:txBody>
                  <a:tcPr marL="182857" marR="182857" marT="182857" marB="182857"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spcBef>
                          <a:spcPts val="400"/>
                        </a:spcBef>
                        <a:buFont typeface="Arial" panose="020B0604020202020204" pitchFamily="34" charset="0"/>
                        <a:buChar char="•"/>
                      </a:pPr>
                      <a:r>
                        <a:rPr lang="en-US" sz="1500" kern="1200" dirty="0">
                          <a:solidFill>
                            <a:schemeClr val="tx1"/>
                          </a:solidFill>
                          <a:latin typeface="+mn-lt"/>
                          <a:ea typeface="+mn-ea"/>
                          <a:cs typeface="+mn-cs"/>
                        </a:rPr>
                        <a:t>15%</a:t>
                      </a:r>
                      <a:r>
                        <a:rPr lang="en-US" sz="1500" kern="1200" baseline="0" dirty="0">
                          <a:solidFill>
                            <a:schemeClr val="tx1"/>
                          </a:solidFill>
                          <a:latin typeface="+mn-lt"/>
                          <a:ea typeface="+mn-ea"/>
                          <a:cs typeface="+mn-cs"/>
                        </a:rPr>
                        <a:t> margin</a:t>
                      </a:r>
                    </a:p>
                    <a:p>
                      <a:pPr marL="285750" indent="-285750" algn="l" defTabSz="914400" rtl="0" eaLnBrk="1" latinLnBrk="0" hangingPunct="1">
                        <a:spcBef>
                          <a:spcPts val="400"/>
                        </a:spcBef>
                        <a:buFont typeface="Arial" panose="020B0604020202020204" pitchFamily="34" charset="0"/>
                        <a:buChar char="•"/>
                      </a:pPr>
                      <a:r>
                        <a:rPr lang="en-US" sz="1500" kern="1200" baseline="0" dirty="0">
                          <a:solidFill>
                            <a:schemeClr val="tx1"/>
                          </a:solidFill>
                          <a:latin typeface="+mn-lt"/>
                          <a:ea typeface="+mn-ea"/>
                          <a:cs typeface="+mn-cs"/>
                        </a:rPr>
                        <a:t>No waterfall</a:t>
                      </a:r>
                    </a:p>
                    <a:p>
                      <a:pPr marL="285750" indent="-285750" algn="l" defTabSz="914400" rtl="0" eaLnBrk="1" latinLnBrk="0" hangingPunct="1">
                        <a:spcBef>
                          <a:spcPts val="400"/>
                        </a:spcBef>
                        <a:buFont typeface="Arial" panose="020B0604020202020204" pitchFamily="34" charset="0"/>
                        <a:buChar char="•"/>
                      </a:pPr>
                      <a:r>
                        <a:rPr lang="en-US" sz="1500" kern="1200" baseline="0" dirty="0">
                          <a:solidFill>
                            <a:schemeClr val="tx1"/>
                          </a:solidFill>
                          <a:latin typeface="+mn-lt"/>
                          <a:ea typeface="+mn-ea"/>
                          <a:cs typeface="+mn-cs"/>
                        </a:rPr>
                        <a:t>No empowerment</a:t>
                      </a:r>
                      <a:endParaRPr lang="en-US" sz="1500" kern="1200" dirty="0">
                        <a:solidFill>
                          <a:schemeClr val="tx1"/>
                        </a:solidFill>
                        <a:latin typeface="+mn-lt"/>
                        <a:ea typeface="+mn-ea"/>
                        <a:cs typeface="+mn-cs"/>
                      </a:endParaRPr>
                    </a:p>
                  </a:txBody>
                  <a:tcPr marL="182857" marR="182857" marT="182857" marB="182857"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04559"/>
                  </a:ext>
                </a:extLst>
              </a:tr>
            </a:tbl>
          </a:graphicData>
        </a:graphic>
      </p:graphicFrame>
      <p:sp>
        <p:nvSpPr>
          <p:cNvPr id="6" name="Title 1"/>
          <p:cNvSpPr txBox="1">
            <a:spLocks/>
          </p:cNvSpPr>
          <p:nvPr/>
        </p:nvSpPr>
        <p:spPr>
          <a:xfrm>
            <a:off x="181358" y="1708591"/>
            <a:ext cx="12086645" cy="450316"/>
          </a:xfrm>
          <a:prstGeom prst="rect">
            <a:avLst/>
          </a:prstGeom>
        </p:spPr>
        <p:txBody>
          <a:bodyPr vert="horz" wrap="square" lIns="179262" tIns="89631" rIns="143410" bIns="89631"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276"/>
            <a:r>
              <a:rPr lang="en-US" sz="1800" spc="0" dirty="0">
                <a:solidFill>
                  <a:schemeClr val="tx1"/>
                </a:solidFill>
                <a:latin typeface="Segoe Semibold" panose="020B0702040504020203" pitchFamily="34" charset="0"/>
              </a:rPr>
              <a:t>Two main product licensing models in CSP – Per User and Consumption</a:t>
            </a:r>
          </a:p>
        </p:txBody>
      </p:sp>
    </p:spTree>
    <p:extLst>
      <p:ext uri="{BB962C8B-B14F-4D97-AF65-F5344CB8AC3E}">
        <p14:creationId xmlns:p14="http://schemas.microsoft.com/office/powerpoint/2010/main" val="3425348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7723" y="2630819"/>
            <a:ext cx="3812561" cy="3711135"/>
            <a:chOff x="8278368" y="965961"/>
            <a:chExt cx="3813048" cy="4057979"/>
          </a:xfrm>
        </p:grpSpPr>
        <p:sp>
          <p:nvSpPr>
            <p:cNvPr id="38" name="Rectangle 37"/>
            <p:cNvSpPr/>
            <p:nvPr/>
          </p:nvSpPr>
          <p:spPr bwMode="auto">
            <a:xfrm>
              <a:off x="8278368" y="965961"/>
              <a:ext cx="3803904" cy="689103"/>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ctr" anchorCtr="0" forceAA="0" compatLnSpc="1">
              <a:prstTxWarp prst="textNoShape">
                <a:avLst/>
              </a:prstTxWarp>
              <a:normAutofit/>
            </a:bodyPr>
            <a:lstStyle/>
            <a:p>
              <a:pPr algn="ctr" defTabSz="932379"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CSP</a:t>
              </a:r>
            </a:p>
          </p:txBody>
        </p:sp>
        <p:sp>
          <p:nvSpPr>
            <p:cNvPr id="41" name="TextBox 40"/>
            <p:cNvSpPr txBox="1"/>
            <p:nvPr/>
          </p:nvSpPr>
          <p:spPr>
            <a:xfrm>
              <a:off x="8287512" y="1801519"/>
              <a:ext cx="3803904" cy="3222421"/>
            </a:xfrm>
            <a:prstGeom prst="rect">
              <a:avLst/>
            </a:prstGeom>
            <a:noFill/>
          </p:spPr>
          <p:txBody>
            <a:bodyPr wrap="square" lIns="182857" tIns="146285" rIns="182857" bIns="146285" rtlCol="0">
              <a:normAutofit lnSpcReduction="10000"/>
            </a:bodyPr>
            <a:lstStyle/>
            <a:p>
              <a:pPr>
                <a:lnSpc>
                  <a:spcPct val="90000"/>
                </a:lnSpc>
                <a:spcAft>
                  <a:spcPts val="600"/>
                </a:spcAft>
              </a:pPr>
              <a:r>
                <a:rPr lang="en-US" b="1" i="1" dirty="0">
                  <a:gradFill>
                    <a:gsLst>
                      <a:gs pos="2917">
                        <a:schemeClr val="tx1"/>
                      </a:gs>
                      <a:gs pos="30000">
                        <a:schemeClr val="tx1"/>
                      </a:gs>
                    </a:gsLst>
                    <a:lin ang="5400000" scaled="0"/>
                  </a:gradFill>
                </a:rPr>
                <a:t>Managed Services Partner led motion</a:t>
              </a:r>
            </a:p>
            <a:p>
              <a:pPr>
                <a:lnSpc>
                  <a:spcPct val="90000"/>
                </a:lnSpc>
                <a:spcAft>
                  <a:spcPts val="600"/>
                </a:spcAft>
              </a:pPr>
              <a:endParaRPr lang="en-US" sz="1600" dirty="0">
                <a:gradFill>
                  <a:gsLst>
                    <a:gs pos="2917">
                      <a:schemeClr val="tx1"/>
                    </a:gs>
                    <a:gs pos="30000">
                      <a:schemeClr val="tx1"/>
                    </a:gs>
                  </a:gsLst>
                  <a:lin ang="5400000" scaled="0"/>
                </a:gradFill>
              </a:endParaRP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Outsource procurement, provision, management to trusted partner</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Interested in support from partner</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Don’t have complex hybrid needs – can separate cloud and software purchase</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For finished services – customers &lt;500 seats (although no technical cap)</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For Azure – customers who want partner to manage an Azure workload</a:t>
              </a:r>
            </a:p>
          </p:txBody>
        </p:sp>
      </p:grpSp>
      <p:grpSp>
        <p:nvGrpSpPr>
          <p:cNvPr id="13" name="Group 12"/>
          <p:cNvGrpSpPr/>
          <p:nvPr/>
        </p:nvGrpSpPr>
        <p:grpSpPr>
          <a:xfrm>
            <a:off x="4304285" y="2630818"/>
            <a:ext cx="3803418" cy="3868949"/>
            <a:chOff x="310896" y="965961"/>
            <a:chExt cx="3803904" cy="4230542"/>
          </a:xfrm>
        </p:grpSpPr>
        <p:sp>
          <p:nvSpPr>
            <p:cNvPr id="14" name="Rectangle 13"/>
            <p:cNvSpPr/>
            <p:nvPr/>
          </p:nvSpPr>
          <p:spPr bwMode="auto">
            <a:xfrm>
              <a:off x="310896" y="965961"/>
              <a:ext cx="3803904" cy="68910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ctr" anchorCtr="0" forceAA="0" compatLnSpc="1">
              <a:prstTxWarp prst="textNoShape">
                <a:avLst/>
              </a:prstTxWarp>
              <a:normAutofit/>
            </a:bodyPr>
            <a:lstStyle/>
            <a:p>
              <a:pPr algn="ctr" defTabSz="932379"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Enterprise Agreement</a:t>
              </a:r>
            </a:p>
          </p:txBody>
        </p:sp>
        <p:sp>
          <p:nvSpPr>
            <p:cNvPr id="15" name="TextBox 14"/>
            <p:cNvSpPr txBox="1"/>
            <p:nvPr/>
          </p:nvSpPr>
          <p:spPr>
            <a:xfrm>
              <a:off x="310896" y="1780183"/>
              <a:ext cx="3803904" cy="3416320"/>
            </a:xfrm>
            <a:prstGeom prst="rect">
              <a:avLst/>
            </a:prstGeom>
            <a:noFill/>
          </p:spPr>
          <p:txBody>
            <a:bodyPr wrap="square" lIns="182857" tIns="146285" rIns="182857" bIns="146285" rtlCol="0">
              <a:normAutofit lnSpcReduction="10000"/>
            </a:bodyPr>
            <a:lstStyle/>
            <a:p>
              <a:pPr>
                <a:lnSpc>
                  <a:spcPct val="90000"/>
                </a:lnSpc>
                <a:spcAft>
                  <a:spcPts val="600"/>
                </a:spcAft>
              </a:pPr>
              <a:r>
                <a:rPr lang="en-US" b="1" i="1" dirty="0">
                  <a:gradFill>
                    <a:gsLst>
                      <a:gs pos="2917">
                        <a:schemeClr val="tx1"/>
                      </a:gs>
                      <a:gs pos="30000">
                        <a:schemeClr val="tx1"/>
                      </a:gs>
                    </a:gsLst>
                    <a:lin ang="5400000" scaled="0"/>
                  </a:gradFill>
                </a:rPr>
                <a:t>Hero annuity licensing motion for large customers</a:t>
              </a:r>
            </a:p>
            <a:p>
              <a:pPr>
                <a:lnSpc>
                  <a:spcPct val="90000"/>
                </a:lnSpc>
                <a:spcAft>
                  <a:spcPts val="600"/>
                </a:spcAft>
              </a:pPr>
              <a:endParaRPr lang="en-US" sz="1600" dirty="0">
                <a:gradFill>
                  <a:gsLst>
                    <a:gs pos="2917">
                      <a:schemeClr val="tx1"/>
                    </a:gs>
                    <a:gs pos="30000">
                      <a:schemeClr val="tx1"/>
                    </a:gs>
                  </a:gsLst>
                  <a:lin ang="5400000" scaled="0"/>
                </a:gradFill>
              </a:endParaRP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Larger in size with minimum commitment of 500 seats</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Willing to make a 3 year, company-wide commitment for a deeper price discount – waterfall and concession</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Commit to annuities – software and cloud</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Unique and significant concession requirements</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Complex hybrid requirements</a:t>
              </a:r>
            </a:p>
          </p:txBody>
        </p:sp>
      </p:grpSp>
      <p:grpSp>
        <p:nvGrpSpPr>
          <p:cNvPr id="16" name="Group 15"/>
          <p:cNvGrpSpPr/>
          <p:nvPr/>
        </p:nvGrpSpPr>
        <p:grpSpPr>
          <a:xfrm>
            <a:off x="8241201" y="2630818"/>
            <a:ext cx="4056370" cy="4291181"/>
            <a:chOff x="4221480" y="965961"/>
            <a:chExt cx="4056888" cy="4692236"/>
          </a:xfrm>
        </p:grpSpPr>
        <p:sp>
          <p:nvSpPr>
            <p:cNvPr id="17" name="Rectangle 16"/>
            <p:cNvSpPr/>
            <p:nvPr/>
          </p:nvSpPr>
          <p:spPr bwMode="auto">
            <a:xfrm>
              <a:off x="4221480" y="965961"/>
              <a:ext cx="3803904" cy="68910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ctr" anchorCtr="0" forceAA="0" compatLnSpc="1">
              <a:prstTxWarp prst="textNoShape">
                <a:avLst/>
              </a:prstTxWarp>
              <a:normAutofit/>
            </a:bodyPr>
            <a:lstStyle/>
            <a:p>
              <a:pPr algn="ctr" defTabSz="932379"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MPSA</a:t>
              </a:r>
            </a:p>
          </p:txBody>
        </p:sp>
        <p:sp>
          <p:nvSpPr>
            <p:cNvPr id="18" name="TextBox 17"/>
            <p:cNvSpPr txBox="1"/>
            <p:nvPr/>
          </p:nvSpPr>
          <p:spPr>
            <a:xfrm>
              <a:off x="4248912" y="1777135"/>
              <a:ext cx="4029456" cy="3881062"/>
            </a:xfrm>
            <a:prstGeom prst="rect">
              <a:avLst/>
            </a:prstGeom>
            <a:noFill/>
          </p:spPr>
          <p:txBody>
            <a:bodyPr wrap="square" lIns="182857" tIns="146285" rIns="182857" bIns="146285" rtlCol="0">
              <a:normAutofit lnSpcReduction="10000"/>
            </a:bodyPr>
            <a:lstStyle/>
            <a:p>
              <a:pPr>
                <a:lnSpc>
                  <a:spcPct val="90000"/>
                </a:lnSpc>
                <a:spcAft>
                  <a:spcPts val="600"/>
                </a:spcAft>
              </a:pPr>
              <a:r>
                <a:rPr lang="en-US" b="1" i="1" dirty="0">
                  <a:gradFill>
                    <a:gsLst>
                      <a:gs pos="2917">
                        <a:schemeClr val="tx1"/>
                      </a:gs>
                      <a:gs pos="30000">
                        <a:schemeClr val="tx1"/>
                      </a:gs>
                    </a:gsLst>
                    <a:lin ang="5400000" scaled="0"/>
                  </a:gradFill>
                </a:rPr>
                <a:t>New cloud, SA, and transaction software for Corp Accounts</a:t>
              </a:r>
            </a:p>
            <a:p>
              <a:pPr>
                <a:lnSpc>
                  <a:spcPct val="90000"/>
                </a:lnSpc>
                <a:spcAft>
                  <a:spcPts val="600"/>
                </a:spcAft>
              </a:pPr>
              <a:endParaRPr lang="en-US" sz="1600" dirty="0">
                <a:gradFill>
                  <a:gsLst>
                    <a:gs pos="2917">
                      <a:schemeClr val="tx1"/>
                    </a:gs>
                    <a:gs pos="30000">
                      <a:schemeClr val="tx1"/>
                    </a:gs>
                  </a:gsLst>
                  <a:lin ang="5400000" scaled="0"/>
                </a:gradFill>
              </a:endParaRP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Hybrid requirements through one agreement</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Start small without enterprise wide commitment (although need 250 seat minimum after 1 year)</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Varying needs across employee profiles e.g. 3 years or 3 month subscriptions</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Wants to consolidate purchasing under single agreement for control and insight</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Gone dark on EA, or have only  purchased transactional SW through Select</a:t>
              </a:r>
            </a:p>
            <a:p>
              <a:pPr marL="285721" indent="-285721">
                <a:lnSpc>
                  <a:spcPct val="90000"/>
                </a:lnSpc>
                <a:spcAft>
                  <a:spcPts val="600"/>
                </a:spcAft>
                <a:buFont typeface="Arial" panose="020B0604020202020204" pitchFamily="34" charset="0"/>
                <a:buChar char="•"/>
              </a:pPr>
              <a:endParaRPr lang="en-US" sz="1400" dirty="0">
                <a:gradFill>
                  <a:gsLst>
                    <a:gs pos="2917">
                      <a:schemeClr val="tx1"/>
                    </a:gs>
                    <a:gs pos="30000">
                      <a:schemeClr val="tx1"/>
                    </a:gs>
                  </a:gsLst>
                  <a:lin ang="5400000" scaled="0"/>
                </a:gradFill>
              </a:endParaRPr>
            </a:p>
          </p:txBody>
        </p:sp>
      </p:grpSp>
      <p:sp>
        <p:nvSpPr>
          <p:cNvPr id="2" name="Title 1"/>
          <p:cNvSpPr>
            <a:spLocks noGrp="1"/>
          </p:cNvSpPr>
          <p:nvPr>
            <p:ph type="title"/>
          </p:nvPr>
        </p:nvSpPr>
        <p:spPr/>
        <p:txBody>
          <a:bodyPr/>
          <a:lstStyle/>
          <a:p>
            <a:r>
              <a:rPr lang="en-US" dirty="0"/>
              <a:t>CSP compared to EA and MPSA </a:t>
            </a:r>
          </a:p>
        </p:txBody>
      </p:sp>
      <p:sp>
        <p:nvSpPr>
          <p:cNvPr id="19" name="Title 1"/>
          <p:cNvSpPr txBox="1">
            <a:spLocks/>
          </p:cNvSpPr>
          <p:nvPr/>
        </p:nvSpPr>
        <p:spPr>
          <a:xfrm>
            <a:off x="173149" y="1708590"/>
            <a:ext cx="12086645" cy="833726"/>
          </a:xfrm>
          <a:prstGeom prst="rect">
            <a:avLst/>
          </a:prstGeom>
        </p:spPr>
        <p:txBody>
          <a:bodyPr vert="horz" wrap="square" lIns="179262" tIns="89631" rIns="143410" bIns="89631"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276"/>
            <a:r>
              <a:rPr lang="en-US" sz="1800" spc="0" dirty="0">
                <a:solidFill>
                  <a:schemeClr val="tx1"/>
                </a:solidFill>
                <a:latin typeface="Segoe Semibold" panose="020B0702040504020203" pitchFamily="34" charset="0"/>
              </a:rPr>
              <a:t>For finished services such as O365 and CRM Online, partners should focus on SMB customers with less than 500 seats. For Azure, partners should target any customer, irrespective of size.</a:t>
            </a:r>
          </a:p>
        </p:txBody>
      </p:sp>
    </p:spTree>
    <p:extLst>
      <p:ext uri="{BB962C8B-B14F-4D97-AF65-F5344CB8AC3E}">
        <p14:creationId xmlns:p14="http://schemas.microsoft.com/office/powerpoint/2010/main" val="3121284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02471" y="2630819"/>
            <a:ext cx="3812561" cy="3711135"/>
            <a:chOff x="8278368" y="965961"/>
            <a:chExt cx="3813048" cy="4057979"/>
          </a:xfrm>
        </p:grpSpPr>
        <p:sp>
          <p:nvSpPr>
            <p:cNvPr id="38" name="Rectangle 37"/>
            <p:cNvSpPr/>
            <p:nvPr/>
          </p:nvSpPr>
          <p:spPr bwMode="auto">
            <a:xfrm>
              <a:off x="8278368" y="965961"/>
              <a:ext cx="3803904" cy="689103"/>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ctr" anchorCtr="0" forceAA="0" compatLnSpc="1">
              <a:prstTxWarp prst="textNoShape">
                <a:avLst/>
              </a:prstTxWarp>
              <a:normAutofit/>
            </a:bodyPr>
            <a:lstStyle/>
            <a:p>
              <a:pPr algn="ctr" defTabSz="932379"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CSP</a:t>
              </a:r>
            </a:p>
          </p:txBody>
        </p:sp>
        <p:sp>
          <p:nvSpPr>
            <p:cNvPr id="41" name="TextBox 40"/>
            <p:cNvSpPr txBox="1"/>
            <p:nvPr/>
          </p:nvSpPr>
          <p:spPr>
            <a:xfrm>
              <a:off x="8287512" y="1801519"/>
              <a:ext cx="3803904" cy="3222421"/>
            </a:xfrm>
            <a:prstGeom prst="rect">
              <a:avLst/>
            </a:prstGeom>
            <a:noFill/>
          </p:spPr>
          <p:txBody>
            <a:bodyPr wrap="square" lIns="182857" tIns="146285" rIns="182857" bIns="146285" rtlCol="0">
              <a:normAutofit lnSpcReduction="10000"/>
            </a:bodyPr>
            <a:lstStyle/>
            <a:p>
              <a:pPr>
                <a:lnSpc>
                  <a:spcPct val="90000"/>
                </a:lnSpc>
                <a:spcAft>
                  <a:spcPts val="600"/>
                </a:spcAft>
              </a:pPr>
              <a:r>
                <a:rPr lang="en-US" b="1" i="1" dirty="0">
                  <a:gradFill>
                    <a:gsLst>
                      <a:gs pos="2917">
                        <a:schemeClr val="tx1"/>
                      </a:gs>
                      <a:gs pos="30000">
                        <a:schemeClr val="tx1"/>
                      </a:gs>
                    </a:gsLst>
                    <a:lin ang="5400000" scaled="0"/>
                  </a:gradFill>
                </a:rPr>
                <a:t>Managed Services Partner led motion</a:t>
              </a:r>
            </a:p>
            <a:p>
              <a:pPr>
                <a:lnSpc>
                  <a:spcPct val="90000"/>
                </a:lnSpc>
                <a:spcAft>
                  <a:spcPts val="600"/>
                </a:spcAft>
              </a:pPr>
              <a:endParaRPr lang="en-US" sz="1600" dirty="0">
                <a:gradFill>
                  <a:gsLst>
                    <a:gs pos="2917">
                      <a:schemeClr val="tx1"/>
                    </a:gs>
                    <a:gs pos="30000">
                      <a:schemeClr val="tx1"/>
                    </a:gs>
                  </a:gsLst>
                  <a:lin ang="5400000" scaled="0"/>
                </a:gradFill>
              </a:endParaRP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Outsource procurement, provision, management to trusted partner</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Interested in support from partner</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Don’t have complex hybrid needs – can separate cloud and software purchase</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For finished services – customers &lt;500 seats (although no technical cap)</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For Azure – customers who want partner to manage an Azure workload</a:t>
              </a:r>
            </a:p>
          </p:txBody>
        </p:sp>
      </p:grpSp>
      <p:grpSp>
        <p:nvGrpSpPr>
          <p:cNvPr id="13" name="Group 12"/>
          <p:cNvGrpSpPr/>
          <p:nvPr/>
        </p:nvGrpSpPr>
        <p:grpSpPr>
          <a:xfrm>
            <a:off x="4304285" y="2630818"/>
            <a:ext cx="3803418" cy="3868949"/>
            <a:chOff x="310896" y="965961"/>
            <a:chExt cx="3803904" cy="4230542"/>
          </a:xfrm>
        </p:grpSpPr>
        <p:sp>
          <p:nvSpPr>
            <p:cNvPr id="14" name="Rectangle 13"/>
            <p:cNvSpPr/>
            <p:nvPr/>
          </p:nvSpPr>
          <p:spPr bwMode="auto">
            <a:xfrm>
              <a:off x="310896" y="965961"/>
              <a:ext cx="3803904" cy="68910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ctr" anchorCtr="0" forceAA="0" compatLnSpc="1">
              <a:prstTxWarp prst="textNoShape">
                <a:avLst/>
              </a:prstTxWarp>
              <a:normAutofit/>
            </a:bodyPr>
            <a:lstStyle/>
            <a:p>
              <a:pPr algn="ctr" defTabSz="932379"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Open &amp; Open Value</a:t>
              </a:r>
            </a:p>
          </p:txBody>
        </p:sp>
        <p:sp>
          <p:nvSpPr>
            <p:cNvPr id="15" name="TextBox 14"/>
            <p:cNvSpPr txBox="1"/>
            <p:nvPr/>
          </p:nvSpPr>
          <p:spPr>
            <a:xfrm>
              <a:off x="310896" y="1780183"/>
              <a:ext cx="3803904" cy="3416320"/>
            </a:xfrm>
            <a:prstGeom prst="rect">
              <a:avLst/>
            </a:prstGeom>
            <a:noFill/>
          </p:spPr>
          <p:txBody>
            <a:bodyPr wrap="square" lIns="182857" tIns="146285" rIns="182857" bIns="146285" rtlCol="0">
              <a:normAutofit/>
            </a:bodyPr>
            <a:lstStyle/>
            <a:p>
              <a:pPr>
                <a:lnSpc>
                  <a:spcPct val="90000"/>
                </a:lnSpc>
                <a:spcAft>
                  <a:spcPts val="600"/>
                </a:spcAft>
              </a:pPr>
              <a:r>
                <a:rPr lang="en-US" b="1" i="1" dirty="0">
                  <a:gradFill>
                    <a:gsLst>
                      <a:gs pos="2917">
                        <a:schemeClr val="tx1"/>
                      </a:gs>
                      <a:gs pos="30000">
                        <a:schemeClr val="tx1"/>
                      </a:gs>
                    </a:gsLst>
                    <a:lin ang="5400000" scaled="0"/>
                  </a:gradFill>
                </a:rPr>
                <a:t>VL program for software for SMB customers</a:t>
              </a:r>
            </a:p>
            <a:p>
              <a:pPr>
                <a:lnSpc>
                  <a:spcPct val="90000"/>
                </a:lnSpc>
                <a:spcAft>
                  <a:spcPts val="600"/>
                </a:spcAft>
              </a:pPr>
              <a:endParaRPr lang="en-US" sz="1100" dirty="0">
                <a:gradFill>
                  <a:gsLst>
                    <a:gs pos="2917">
                      <a:schemeClr val="tx1"/>
                    </a:gs>
                    <a:gs pos="30000">
                      <a:schemeClr val="tx1"/>
                    </a:gs>
                  </a:gsLst>
                  <a:lin ang="5400000" scaled="0"/>
                </a:gradFill>
              </a:endParaRP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Transactional (e.g. Perpetual licenses) and Annuities (SA and Subscriptions)</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Software and Cloud both available.  </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Cloud experience suboptimal and is not Microsoft priority going forward</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Target customers are SMB &lt; 500 seats</a:t>
              </a:r>
            </a:p>
          </p:txBody>
        </p:sp>
      </p:grpSp>
      <p:grpSp>
        <p:nvGrpSpPr>
          <p:cNvPr id="16" name="Group 15"/>
          <p:cNvGrpSpPr/>
          <p:nvPr/>
        </p:nvGrpSpPr>
        <p:grpSpPr>
          <a:xfrm>
            <a:off x="8226454" y="2630818"/>
            <a:ext cx="4056370" cy="4291181"/>
            <a:chOff x="4221480" y="965961"/>
            <a:chExt cx="4056887" cy="4692236"/>
          </a:xfrm>
        </p:grpSpPr>
        <p:sp>
          <p:nvSpPr>
            <p:cNvPr id="17" name="Rectangle 16"/>
            <p:cNvSpPr/>
            <p:nvPr/>
          </p:nvSpPr>
          <p:spPr bwMode="auto">
            <a:xfrm>
              <a:off x="4221480" y="965961"/>
              <a:ext cx="3803904" cy="68910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ctr" anchorCtr="0" forceAA="0" compatLnSpc="1">
              <a:prstTxWarp prst="textNoShape">
                <a:avLst/>
              </a:prstTxWarp>
              <a:normAutofit/>
            </a:bodyPr>
            <a:lstStyle/>
            <a:p>
              <a:pPr algn="ctr" defTabSz="932379"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MOSP Advisor</a:t>
              </a:r>
            </a:p>
          </p:txBody>
        </p:sp>
        <p:sp>
          <p:nvSpPr>
            <p:cNvPr id="18" name="TextBox 17"/>
            <p:cNvSpPr txBox="1"/>
            <p:nvPr/>
          </p:nvSpPr>
          <p:spPr>
            <a:xfrm>
              <a:off x="4248911" y="1777135"/>
              <a:ext cx="4029456" cy="3881062"/>
            </a:xfrm>
            <a:prstGeom prst="rect">
              <a:avLst/>
            </a:prstGeom>
            <a:noFill/>
          </p:spPr>
          <p:txBody>
            <a:bodyPr wrap="square" lIns="182857" tIns="146285" rIns="182857" bIns="146285" rtlCol="0">
              <a:normAutofit/>
            </a:bodyPr>
            <a:lstStyle/>
            <a:p>
              <a:pPr>
                <a:lnSpc>
                  <a:spcPct val="90000"/>
                </a:lnSpc>
                <a:spcAft>
                  <a:spcPts val="600"/>
                </a:spcAft>
              </a:pPr>
              <a:r>
                <a:rPr lang="en-US" b="1" i="1" dirty="0">
                  <a:gradFill>
                    <a:gsLst>
                      <a:gs pos="2917">
                        <a:schemeClr val="tx1"/>
                      </a:gs>
                      <a:gs pos="30000">
                        <a:schemeClr val="tx1"/>
                      </a:gs>
                    </a:gsLst>
                    <a:lin ang="5400000" scaled="0"/>
                  </a:gradFill>
                </a:rPr>
                <a:t>Low commitment option for partners selling Microsoft cloud</a:t>
              </a:r>
            </a:p>
            <a:p>
              <a:pPr>
                <a:lnSpc>
                  <a:spcPct val="90000"/>
                </a:lnSpc>
                <a:spcAft>
                  <a:spcPts val="600"/>
                </a:spcAft>
              </a:pPr>
              <a:endParaRPr lang="en-US" sz="1100" dirty="0">
                <a:gradFill>
                  <a:gsLst>
                    <a:gs pos="2917">
                      <a:schemeClr val="tx1"/>
                    </a:gs>
                    <a:gs pos="30000">
                      <a:schemeClr val="tx1"/>
                    </a:gs>
                  </a:gsLst>
                  <a:lin ang="5400000" scaled="0"/>
                </a:gradFill>
              </a:endParaRP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Enable partners to get compensated for “Web Direct” sales</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Incentives once partner is established as “Partner of Record”  and customers purchased on Portal</a:t>
              </a:r>
            </a:p>
          </p:txBody>
        </p:sp>
      </p:grpSp>
      <p:sp>
        <p:nvSpPr>
          <p:cNvPr id="2" name="Title 1"/>
          <p:cNvSpPr>
            <a:spLocks noGrp="1"/>
          </p:cNvSpPr>
          <p:nvPr>
            <p:ph type="title"/>
          </p:nvPr>
        </p:nvSpPr>
        <p:spPr/>
        <p:txBody>
          <a:bodyPr/>
          <a:lstStyle/>
          <a:p>
            <a:r>
              <a:rPr lang="en-US" dirty="0"/>
              <a:t>CSP compared to Open and MOSP Advisor</a:t>
            </a:r>
          </a:p>
        </p:txBody>
      </p:sp>
      <p:sp>
        <p:nvSpPr>
          <p:cNvPr id="19" name="Title 1"/>
          <p:cNvSpPr txBox="1">
            <a:spLocks/>
          </p:cNvSpPr>
          <p:nvPr/>
        </p:nvSpPr>
        <p:spPr>
          <a:xfrm>
            <a:off x="225602" y="1708590"/>
            <a:ext cx="12086645" cy="833726"/>
          </a:xfrm>
          <a:prstGeom prst="rect">
            <a:avLst/>
          </a:prstGeom>
        </p:spPr>
        <p:txBody>
          <a:bodyPr vert="horz" wrap="square" lIns="179262" tIns="89631" rIns="143410" bIns="89631"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276"/>
            <a:r>
              <a:rPr lang="en-US" sz="1800" spc="0" dirty="0">
                <a:solidFill>
                  <a:schemeClr val="tx1"/>
                </a:solidFill>
                <a:latin typeface="Segoe Semibold" panose="020B0702040504020203" pitchFamily="34" charset="0"/>
              </a:rPr>
              <a:t>For cloud, all partners currently selling through Open or MOSP Advisor should be increasingly moving towards CSP.  Software should continue to be sold through Open.</a:t>
            </a:r>
          </a:p>
        </p:txBody>
      </p:sp>
    </p:spTree>
    <p:extLst>
      <p:ext uri="{BB962C8B-B14F-4D97-AF65-F5344CB8AC3E}">
        <p14:creationId xmlns:p14="http://schemas.microsoft.com/office/powerpoint/2010/main" val="3311087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57749" y="2630818"/>
            <a:ext cx="4610195" cy="4187985"/>
            <a:chOff x="8278368" y="965961"/>
            <a:chExt cx="3813048" cy="4057979"/>
          </a:xfrm>
        </p:grpSpPr>
        <p:sp>
          <p:nvSpPr>
            <p:cNvPr id="38" name="Rectangle 37"/>
            <p:cNvSpPr/>
            <p:nvPr/>
          </p:nvSpPr>
          <p:spPr bwMode="auto">
            <a:xfrm>
              <a:off x="8278368" y="965961"/>
              <a:ext cx="3803904" cy="689103"/>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ctr" anchorCtr="0" forceAA="0" compatLnSpc="1">
              <a:prstTxWarp prst="textNoShape">
                <a:avLst/>
              </a:prstTxWarp>
              <a:normAutofit/>
            </a:bodyPr>
            <a:lstStyle/>
            <a:p>
              <a:pPr algn="ctr" defTabSz="932379"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CSP</a:t>
              </a:r>
            </a:p>
          </p:txBody>
        </p:sp>
        <p:sp>
          <p:nvSpPr>
            <p:cNvPr id="41" name="TextBox 40"/>
            <p:cNvSpPr txBox="1"/>
            <p:nvPr/>
          </p:nvSpPr>
          <p:spPr>
            <a:xfrm>
              <a:off x="8287512" y="1801519"/>
              <a:ext cx="3803904" cy="3222421"/>
            </a:xfrm>
            <a:prstGeom prst="rect">
              <a:avLst/>
            </a:prstGeom>
            <a:noFill/>
          </p:spPr>
          <p:txBody>
            <a:bodyPr wrap="square" lIns="182857" tIns="146285" rIns="182857" bIns="146285" rtlCol="0">
              <a:normAutofit/>
            </a:bodyPr>
            <a:lstStyle/>
            <a:p>
              <a:pPr>
                <a:lnSpc>
                  <a:spcPct val="90000"/>
                </a:lnSpc>
                <a:spcAft>
                  <a:spcPts val="600"/>
                </a:spcAft>
              </a:pPr>
              <a:r>
                <a:rPr lang="en-US" b="1" i="1" dirty="0">
                  <a:gradFill>
                    <a:gsLst>
                      <a:gs pos="2917">
                        <a:schemeClr val="tx1"/>
                      </a:gs>
                      <a:gs pos="30000">
                        <a:schemeClr val="tx1"/>
                      </a:gs>
                    </a:gsLst>
                    <a:lin ang="5400000" scaled="0"/>
                  </a:gradFill>
                </a:rPr>
                <a:t>Managed Services Partner led motion</a:t>
              </a:r>
            </a:p>
            <a:p>
              <a:pPr>
                <a:lnSpc>
                  <a:spcPct val="90000"/>
                </a:lnSpc>
                <a:spcAft>
                  <a:spcPts val="600"/>
                </a:spcAft>
              </a:pPr>
              <a:endParaRPr lang="en-US" sz="2000" dirty="0">
                <a:gradFill>
                  <a:gsLst>
                    <a:gs pos="2917">
                      <a:schemeClr val="tx1"/>
                    </a:gs>
                    <a:gs pos="30000">
                      <a:schemeClr val="tx1"/>
                    </a:gs>
                  </a:gsLst>
                  <a:lin ang="5400000" scaled="0"/>
                </a:gradFill>
              </a:endParaRP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Outsource procurement, provision, management to trusted partner</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Interested in support from partner</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Don’t have complex hybrid needs – can separate cloud and software purchase</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For finished services – customers &lt;500 seats (although no technical cap)</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For Azure – customers who want partner to manage an Azure workload</a:t>
              </a:r>
            </a:p>
          </p:txBody>
        </p:sp>
      </p:grpSp>
      <p:grpSp>
        <p:nvGrpSpPr>
          <p:cNvPr id="13" name="Group 12"/>
          <p:cNvGrpSpPr/>
          <p:nvPr/>
        </p:nvGrpSpPr>
        <p:grpSpPr>
          <a:xfrm>
            <a:off x="6059111" y="2630816"/>
            <a:ext cx="4599140" cy="3868950"/>
            <a:chOff x="310896" y="965960"/>
            <a:chExt cx="3803904" cy="4230543"/>
          </a:xfrm>
        </p:grpSpPr>
        <p:sp>
          <p:nvSpPr>
            <p:cNvPr id="14" name="Rectangle 13"/>
            <p:cNvSpPr/>
            <p:nvPr/>
          </p:nvSpPr>
          <p:spPr bwMode="auto">
            <a:xfrm>
              <a:off x="310896" y="965960"/>
              <a:ext cx="3803904" cy="77764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ctr" anchorCtr="0" forceAA="0" compatLnSpc="1">
              <a:prstTxWarp prst="textNoShape">
                <a:avLst/>
              </a:prstTxWarp>
              <a:normAutofit/>
            </a:bodyPr>
            <a:lstStyle/>
            <a:p>
              <a:pPr algn="ctr" defTabSz="932379"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SPLA</a:t>
              </a:r>
            </a:p>
          </p:txBody>
        </p:sp>
        <p:sp>
          <p:nvSpPr>
            <p:cNvPr id="15" name="TextBox 14"/>
            <p:cNvSpPr txBox="1"/>
            <p:nvPr/>
          </p:nvSpPr>
          <p:spPr>
            <a:xfrm>
              <a:off x="310896" y="1780183"/>
              <a:ext cx="3803904" cy="3416320"/>
            </a:xfrm>
            <a:prstGeom prst="rect">
              <a:avLst/>
            </a:prstGeom>
            <a:noFill/>
          </p:spPr>
          <p:txBody>
            <a:bodyPr wrap="square" lIns="182857" tIns="274285" rIns="182857" bIns="146285" rtlCol="0">
              <a:normAutofit/>
            </a:bodyPr>
            <a:lstStyle/>
            <a:p>
              <a:pPr>
                <a:lnSpc>
                  <a:spcPct val="90000"/>
                </a:lnSpc>
                <a:spcAft>
                  <a:spcPts val="600"/>
                </a:spcAft>
              </a:pPr>
              <a:r>
                <a:rPr lang="en-US" b="1" i="1" dirty="0">
                  <a:gradFill>
                    <a:gsLst>
                      <a:gs pos="2917">
                        <a:schemeClr val="tx1"/>
                      </a:gs>
                      <a:gs pos="30000">
                        <a:schemeClr val="tx1"/>
                      </a:gs>
                    </a:gsLst>
                    <a:lin ang="5400000" scaled="0"/>
                  </a:gradFill>
                </a:rPr>
                <a:t>VL Program for partners to license and host Microsoft software</a:t>
              </a:r>
            </a:p>
            <a:p>
              <a:pPr>
                <a:lnSpc>
                  <a:spcPct val="90000"/>
                </a:lnSpc>
                <a:spcAft>
                  <a:spcPts val="600"/>
                </a:spcAft>
              </a:pPr>
              <a:endParaRPr lang="en-US" sz="100" dirty="0">
                <a:gradFill>
                  <a:gsLst>
                    <a:gs pos="2917">
                      <a:schemeClr val="tx1"/>
                    </a:gs>
                    <a:gs pos="30000">
                      <a:schemeClr val="tx1"/>
                    </a:gs>
                  </a:gsLst>
                  <a:lin ang="5400000" scaled="0"/>
                </a:gradFill>
              </a:endParaRP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Monthly subscriptions</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Pricing typically at 20% above Open Value Subscription</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No waterfall or pricing empowerment</a:t>
              </a:r>
            </a:p>
            <a:p>
              <a:pPr marL="285721" indent="-285721">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Allows partner to license software and host at their datacenters, on Azure, or a 3rd party datacenter provider</a:t>
              </a:r>
            </a:p>
          </p:txBody>
        </p:sp>
      </p:grpSp>
      <p:sp>
        <p:nvSpPr>
          <p:cNvPr id="2" name="Title 1"/>
          <p:cNvSpPr>
            <a:spLocks noGrp="1"/>
          </p:cNvSpPr>
          <p:nvPr>
            <p:ph type="title"/>
          </p:nvPr>
        </p:nvSpPr>
        <p:spPr/>
        <p:txBody>
          <a:bodyPr/>
          <a:lstStyle/>
          <a:p>
            <a:r>
              <a:rPr lang="en-US" dirty="0"/>
              <a:t>CSP compared to SPLA</a:t>
            </a:r>
          </a:p>
        </p:txBody>
      </p:sp>
      <p:sp>
        <p:nvSpPr>
          <p:cNvPr id="19" name="Title 1"/>
          <p:cNvSpPr txBox="1">
            <a:spLocks/>
          </p:cNvSpPr>
          <p:nvPr/>
        </p:nvSpPr>
        <p:spPr>
          <a:xfrm>
            <a:off x="181358" y="1708590"/>
            <a:ext cx="12086645" cy="833726"/>
          </a:xfrm>
          <a:prstGeom prst="rect">
            <a:avLst/>
          </a:prstGeom>
        </p:spPr>
        <p:txBody>
          <a:bodyPr vert="horz" wrap="square" lIns="179262" tIns="89631" rIns="143410" bIns="89631"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276"/>
            <a:r>
              <a:rPr lang="en-US" sz="1800" spc="0" dirty="0">
                <a:solidFill>
                  <a:schemeClr val="tx1"/>
                </a:solidFill>
                <a:latin typeface="Segoe Semibold" panose="020B0702040504020203" pitchFamily="34" charset="0"/>
              </a:rPr>
              <a:t>For each customer, </a:t>
            </a:r>
            <a:r>
              <a:rPr lang="en-US" sz="1800" spc="0" dirty="0" err="1">
                <a:solidFill>
                  <a:schemeClr val="tx1"/>
                </a:solidFill>
                <a:latin typeface="Segoe Semibold" panose="020B0702040504020203" pitchFamily="34" charset="0"/>
              </a:rPr>
              <a:t>Hosters</a:t>
            </a:r>
            <a:r>
              <a:rPr lang="en-US" sz="1800" spc="0" dirty="0">
                <a:solidFill>
                  <a:schemeClr val="tx1"/>
                </a:solidFill>
                <a:latin typeface="Segoe Semibold" panose="020B0702040504020203" pitchFamily="34" charset="0"/>
              </a:rPr>
              <a:t> should determine whether to resell a Microsoft Cloud solution or to sell their own hosted solution using Microsoft software.</a:t>
            </a:r>
          </a:p>
        </p:txBody>
      </p:sp>
    </p:spTree>
    <p:extLst>
      <p:ext uri="{BB962C8B-B14F-4D97-AF65-F5344CB8AC3E}">
        <p14:creationId xmlns:p14="http://schemas.microsoft.com/office/powerpoint/2010/main" val="1458331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317393" y="2136606"/>
            <a:ext cx="2299720" cy="3280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6" name="Rectangle 45"/>
          <p:cNvSpPr/>
          <p:nvPr/>
        </p:nvSpPr>
        <p:spPr>
          <a:xfrm>
            <a:off x="3668385" y="2136606"/>
            <a:ext cx="2299720" cy="3280252"/>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8" name="Rectangle 67"/>
          <p:cNvSpPr/>
          <p:nvPr/>
        </p:nvSpPr>
        <p:spPr>
          <a:xfrm>
            <a:off x="6019377" y="2136606"/>
            <a:ext cx="2299720" cy="3280252"/>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9" name="Rectangle 68"/>
          <p:cNvSpPr/>
          <p:nvPr/>
        </p:nvSpPr>
        <p:spPr>
          <a:xfrm>
            <a:off x="8370368" y="2136606"/>
            <a:ext cx="2299720" cy="3280252"/>
          </a:xfrm>
          <a:prstGeom prst="rect">
            <a:avLst/>
          </a:prstGeom>
          <a:solidFill>
            <a:srgbClr val="00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55" name="Picture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3122" y="-1076577"/>
            <a:ext cx="7133505" cy="91181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84482592"/>
              </p:ext>
            </p:extLst>
          </p:nvPr>
        </p:nvGraphicFramePr>
        <p:xfrm>
          <a:off x="366252" y="2145563"/>
          <a:ext cx="746108" cy="3280251"/>
        </p:xfrm>
        <a:graphic>
          <a:graphicData uri="http://schemas.openxmlformats.org/drawingml/2006/table">
            <a:tbl>
              <a:tblPr>
                <a:tableStyleId>{5C22544A-7EE6-4342-B048-85BDC9FD1C3A}</a:tableStyleId>
              </a:tblPr>
              <a:tblGrid>
                <a:gridCol w="746108">
                  <a:extLst>
                    <a:ext uri="{9D8B030D-6E8A-4147-A177-3AD203B41FA5}">
                      <a16:colId xmlns:a16="http://schemas.microsoft.com/office/drawing/2014/main" val="20000"/>
                    </a:ext>
                  </a:extLst>
                </a:gridCol>
              </a:tblGrid>
              <a:tr h="976419">
                <a:tc>
                  <a:txBody>
                    <a:bodyPr/>
                    <a:lstStyle/>
                    <a:p>
                      <a:r>
                        <a:rPr lang="en-US" sz="1800" dirty="0">
                          <a:solidFill>
                            <a:schemeClr val="bg1"/>
                          </a:solidFill>
                        </a:rPr>
                        <a:t>EPG</a:t>
                      </a:r>
                    </a:p>
                  </a:txBody>
                  <a:tcPr marL="93248" marR="93248" marT="46624" marB="46624" anchor="ctr">
                    <a:solidFill>
                      <a:srgbClr val="3075FF"/>
                    </a:solidFill>
                  </a:tcPr>
                </a:tc>
                <a:extLst>
                  <a:ext uri="{0D108BD9-81ED-4DB2-BD59-A6C34878D82A}">
                    <a16:rowId xmlns:a16="http://schemas.microsoft.com/office/drawing/2014/main" val="10000"/>
                  </a:ext>
                </a:extLst>
              </a:tr>
              <a:tr h="1009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CA</a:t>
                      </a:r>
                    </a:p>
                  </a:txBody>
                  <a:tcPr marL="93248" marR="93248" marT="46624" marB="46624" anchor="ctr">
                    <a:solidFill>
                      <a:srgbClr val="FF8C00"/>
                    </a:solidFill>
                  </a:tcPr>
                </a:tc>
                <a:extLst>
                  <a:ext uri="{0D108BD9-81ED-4DB2-BD59-A6C34878D82A}">
                    <a16:rowId xmlns:a16="http://schemas.microsoft.com/office/drawing/2014/main" val="10002"/>
                  </a:ext>
                </a:extLst>
              </a:tr>
              <a:tr h="1294481">
                <a:tc>
                  <a:txBody>
                    <a:bodyPr/>
                    <a:lstStyle/>
                    <a:p>
                      <a:r>
                        <a:rPr lang="en-US" sz="1800" dirty="0">
                          <a:solidFill>
                            <a:schemeClr val="bg1"/>
                          </a:solidFill>
                        </a:rPr>
                        <a:t>SMB</a:t>
                      </a:r>
                    </a:p>
                  </a:txBody>
                  <a:tcPr marL="93248" marR="93248" marT="46624" marB="46624" anchor="ctr">
                    <a:solidFill>
                      <a:srgbClr val="00B050"/>
                    </a:solidFill>
                  </a:tcPr>
                </a:tc>
                <a:extLst>
                  <a:ext uri="{0D108BD9-81ED-4DB2-BD59-A6C34878D82A}">
                    <a16:rowId xmlns:a16="http://schemas.microsoft.com/office/drawing/2014/main" val="10004"/>
                  </a:ext>
                </a:extLst>
              </a:tr>
            </a:tbl>
          </a:graphicData>
        </a:graphic>
      </p:graphicFrame>
      <p:sp>
        <p:nvSpPr>
          <p:cNvPr id="78" name="TextBox 77"/>
          <p:cNvSpPr txBox="1"/>
          <p:nvPr/>
        </p:nvSpPr>
        <p:spPr>
          <a:xfrm flipH="1">
            <a:off x="1391550" y="4621513"/>
            <a:ext cx="1991793" cy="496342"/>
          </a:xfrm>
          <a:prstGeom prst="rect">
            <a:avLst/>
          </a:prstGeom>
          <a:noFill/>
        </p:spPr>
        <p:txBody>
          <a:bodyPr wrap="square" rtlCol="0">
            <a:noAutofit/>
          </a:bodyPr>
          <a:lstStyle/>
          <a:p>
            <a:r>
              <a:rPr lang="en-US" sz="1400" b="1" dirty="0">
                <a:solidFill>
                  <a:schemeClr val="bg1"/>
                </a:solidFill>
                <a:cs typeface="Segoe UI" panose="020B0502040204020203" pitchFamily="34" charset="0"/>
              </a:rPr>
              <a:t>Lead with Open/OV</a:t>
            </a:r>
          </a:p>
        </p:txBody>
      </p:sp>
      <p:sp>
        <p:nvSpPr>
          <p:cNvPr id="95" name="TextBox 94"/>
          <p:cNvSpPr txBox="1"/>
          <p:nvPr/>
        </p:nvSpPr>
        <p:spPr>
          <a:xfrm>
            <a:off x="10719057" y="3892790"/>
            <a:ext cx="1228875" cy="476801"/>
          </a:xfrm>
          <a:prstGeom prst="rect">
            <a:avLst/>
          </a:prstGeom>
          <a:noFill/>
        </p:spPr>
        <p:txBody>
          <a:bodyPr wrap="square" rtlCol="0">
            <a:spAutoFit/>
          </a:bodyPr>
          <a:lstStyle/>
          <a:p>
            <a:pPr algn="r"/>
            <a:r>
              <a:rPr lang="en-US" sz="1428" dirty="0">
                <a:solidFill>
                  <a:srgbClr val="7F7F7F"/>
                </a:solidFill>
                <a:cs typeface="Segoe UI" panose="020B0502040204020203" pitchFamily="34" charset="0"/>
              </a:rPr>
              <a:t>500</a:t>
            </a:r>
            <a:br>
              <a:rPr lang="en-US" sz="1428" dirty="0">
                <a:solidFill>
                  <a:srgbClr val="7F7F7F"/>
                </a:solidFill>
                <a:cs typeface="Segoe UI" panose="020B0502040204020203" pitchFamily="34" charset="0"/>
              </a:rPr>
            </a:br>
            <a:r>
              <a:rPr lang="en-US" sz="1071" i="1" dirty="0">
                <a:solidFill>
                  <a:srgbClr val="7F7F7F"/>
                </a:solidFill>
                <a:cs typeface="Segoe UI" panose="020B0502040204020203" pitchFamily="34" charset="0"/>
              </a:rPr>
              <a:t>users or devices</a:t>
            </a:r>
            <a:endParaRPr lang="en-US" sz="714" i="1" dirty="0">
              <a:solidFill>
                <a:srgbClr val="7F7F7F"/>
              </a:solidFill>
              <a:cs typeface="Segoe UI" panose="020B0502040204020203" pitchFamily="34" charset="0"/>
            </a:endParaRPr>
          </a:p>
        </p:txBody>
      </p:sp>
      <p:sp>
        <p:nvSpPr>
          <p:cNvPr id="58" name="TextBox 57"/>
          <p:cNvSpPr txBox="1"/>
          <p:nvPr/>
        </p:nvSpPr>
        <p:spPr>
          <a:xfrm>
            <a:off x="1420408" y="2463052"/>
            <a:ext cx="1835893" cy="312033"/>
          </a:xfrm>
          <a:prstGeom prst="rect">
            <a:avLst/>
          </a:prstGeom>
          <a:noFill/>
        </p:spPr>
        <p:txBody>
          <a:bodyPr wrap="square" rtlCol="0">
            <a:spAutoFit/>
          </a:bodyPr>
          <a:lstStyle/>
          <a:p>
            <a:r>
              <a:rPr lang="en-US" sz="1400" b="1" dirty="0">
                <a:solidFill>
                  <a:schemeClr val="bg1"/>
                </a:solidFill>
                <a:cs typeface="Segoe UI" panose="020B0502040204020203" pitchFamily="34" charset="0"/>
              </a:rPr>
              <a:t>Lead with EA</a:t>
            </a:r>
          </a:p>
        </p:txBody>
      </p:sp>
      <p:sp>
        <p:nvSpPr>
          <p:cNvPr id="62" name="TextBox 61"/>
          <p:cNvSpPr txBox="1"/>
          <p:nvPr/>
        </p:nvSpPr>
        <p:spPr>
          <a:xfrm>
            <a:off x="1410986" y="3476349"/>
            <a:ext cx="1815295" cy="312033"/>
          </a:xfrm>
          <a:prstGeom prst="rect">
            <a:avLst/>
          </a:prstGeom>
          <a:noFill/>
        </p:spPr>
        <p:txBody>
          <a:bodyPr wrap="square" rtlCol="0">
            <a:spAutoFit/>
          </a:bodyPr>
          <a:lstStyle/>
          <a:p>
            <a:r>
              <a:rPr lang="en-US" sz="1400" b="1" dirty="0">
                <a:solidFill>
                  <a:schemeClr val="bg1"/>
                </a:solidFill>
                <a:cs typeface="Segoe UI" panose="020B0502040204020203" pitchFamily="34" charset="0"/>
              </a:rPr>
              <a:t>Lead with MPSA</a:t>
            </a:r>
          </a:p>
        </p:txBody>
      </p:sp>
      <p:grpSp>
        <p:nvGrpSpPr>
          <p:cNvPr id="8" name="Group 7"/>
          <p:cNvGrpSpPr/>
          <p:nvPr/>
        </p:nvGrpSpPr>
        <p:grpSpPr>
          <a:xfrm rot="5400000">
            <a:off x="5663373" y="1711136"/>
            <a:ext cx="559339" cy="9374972"/>
            <a:chOff x="10931422" y="1131241"/>
            <a:chExt cx="548491" cy="4678109"/>
          </a:xfrm>
        </p:grpSpPr>
        <p:sp>
          <p:nvSpPr>
            <p:cNvPr id="39" name="Up-Down Arrow 38"/>
            <p:cNvSpPr/>
            <p:nvPr/>
          </p:nvSpPr>
          <p:spPr>
            <a:xfrm>
              <a:off x="10931422" y="1131241"/>
              <a:ext cx="427503" cy="4678109"/>
            </a:xfrm>
            <a:prstGeom prst="up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40" name="TextBox 39"/>
            <p:cNvSpPr txBox="1"/>
            <p:nvPr/>
          </p:nvSpPr>
          <p:spPr>
            <a:xfrm rot="16200000" flipH="1">
              <a:off x="10598178" y="3271385"/>
              <a:ext cx="1093991" cy="264963"/>
            </a:xfrm>
            <a:prstGeom prst="rect">
              <a:avLst/>
            </a:prstGeom>
            <a:noFill/>
          </p:spPr>
          <p:txBody>
            <a:bodyPr wrap="square" rtlCol="0">
              <a:noAutofit/>
            </a:bodyPr>
            <a:lstStyle/>
            <a:p>
              <a:r>
                <a:rPr lang="en-US" sz="1071" dirty="0">
                  <a:solidFill>
                    <a:schemeClr val="bg1"/>
                  </a:solidFill>
                  <a:latin typeface="Segoe UI Semibold" panose="020B0702040204020203" pitchFamily="34" charset="0"/>
                  <a:cs typeface="Segoe UI Semibold" panose="020B0702040204020203" pitchFamily="34" charset="0"/>
                </a:rPr>
                <a:t>Cloud Adoption</a:t>
              </a:r>
            </a:p>
          </p:txBody>
        </p:sp>
        <p:sp>
          <p:nvSpPr>
            <p:cNvPr id="41" name="TextBox 40"/>
            <p:cNvSpPr txBox="1"/>
            <p:nvPr/>
          </p:nvSpPr>
          <p:spPr>
            <a:xfrm rot="16200000" flipH="1">
              <a:off x="11109979" y="3397370"/>
              <a:ext cx="474905" cy="264963"/>
            </a:xfrm>
            <a:prstGeom prst="rect">
              <a:avLst/>
            </a:prstGeom>
            <a:noFill/>
          </p:spPr>
          <p:txBody>
            <a:bodyPr wrap="square" rtlCol="0">
              <a:noAutofit/>
            </a:bodyPr>
            <a:lstStyle/>
            <a:p>
              <a:r>
                <a:rPr lang="en-US" sz="1071" dirty="0">
                  <a:solidFill>
                    <a:schemeClr val="accent1">
                      <a:lumMod val="50000"/>
                    </a:schemeClr>
                  </a:solidFill>
                  <a:cs typeface="Segoe UI" panose="020B0502040204020203" pitchFamily="34" charset="0"/>
                </a:rPr>
                <a:t>Hybrid</a:t>
              </a:r>
            </a:p>
          </p:txBody>
        </p:sp>
        <p:sp>
          <p:nvSpPr>
            <p:cNvPr id="42" name="TextBox 41"/>
            <p:cNvSpPr txBox="1"/>
            <p:nvPr/>
          </p:nvSpPr>
          <p:spPr>
            <a:xfrm rot="16200000" flipH="1">
              <a:off x="10647873" y="4842608"/>
              <a:ext cx="1377783" cy="264963"/>
            </a:xfrm>
            <a:prstGeom prst="rect">
              <a:avLst/>
            </a:prstGeom>
            <a:noFill/>
          </p:spPr>
          <p:txBody>
            <a:bodyPr wrap="square" rtlCol="0">
              <a:noAutofit/>
            </a:bodyPr>
            <a:lstStyle/>
            <a:p>
              <a:r>
                <a:rPr lang="en-US" sz="1071" dirty="0">
                  <a:solidFill>
                    <a:schemeClr val="accent1">
                      <a:lumMod val="50000"/>
                    </a:schemeClr>
                  </a:solidFill>
                  <a:cs typeface="Segoe UI" panose="020B0502040204020203" pitchFamily="34" charset="0"/>
                </a:rPr>
                <a:t>Software Only</a:t>
              </a:r>
            </a:p>
          </p:txBody>
        </p:sp>
      </p:grpSp>
      <p:sp>
        <p:nvSpPr>
          <p:cNvPr id="43" name="TextBox 42"/>
          <p:cNvSpPr txBox="1"/>
          <p:nvPr/>
        </p:nvSpPr>
        <p:spPr>
          <a:xfrm flipH="1">
            <a:off x="9161768" y="6464074"/>
            <a:ext cx="1865214" cy="270204"/>
          </a:xfrm>
          <a:prstGeom prst="rect">
            <a:avLst/>
          </a:prstGeom>
          <a:noFill/>
        </p:spPr>
        <p:txBody>
          <a:bodyPr wrap="square" rtlCol="0">
            <a:noAutofit/>
          </a:bodyPr>
          <a:lstStyle/>
          <a:p>
            <a:r>
              <a:rPr lang="en-US" sz="1071" dirty="0">
                <a:solidFill>
                  <a:schemeClr val="accent1">
                    <a:lumMod val="50000"/>
                  </a:schemeClr>
                </a:solidFill>
                <a:cs typeface="Segoe UI" panose="020B0502040204020203" pitchFamily="34" charset="0"/>
              </a:rPr>
              <a:t>Cloud Only</a:t>
            </a:r>
          </a:p>
        </p:txBody>
      </p:sp>
      <p:sp>
        <p:nvSpPr>
          <p:cNvPr id="4" name="TextBox 3"/>
          <p:cNvSpPr txBox="1"/>
          <p:nvPr/>
        </p:nvSpPr>
        <p:spPr>
          <a:xfrm>
            <a:off x="1496838" y="5469492"/>
            <a:ext cx="1909638" cy="544695"/>
          </a:xfrm>
          <a:prstGeom prst="rect">
            <a:avLst/>
          </a:prstGeom>
          <a:noFill/>
        </p:spPr>
        <p:txBody>
          <a:bodyPr wrap="none" lIns="182857" tIns="146285" rIns="182857" bIns="146285" rtlCol="0">
            <a:spAutoFit/>
          </a:bodyPr>
          <a:lstStyle/>
          <a:p>
            <a:pPr>
              <a:lnSpc>
                <a:spcPct val="90000"/>
              </a:lnSpc>
              <a:spcAft>
                <a:spcPts val="600"/>
              </a:spcAft>
            </a:pPr>
            <a:r>
              <a:rPr lang="en-US" b="1" dirty="0">
                <a:gradFill>
                  <a:gsLst>
                    <a:gs pos="2917">
                      <a:schemeClr val="tx1"/>
                    </a:gs>
                    <a:gs pos="30000">
                      <a:schemeClr val="tx1"/>
                    </a:gs>
                  </a:gsLst>
                  <a:lin ang="5400000" scaled="0"/>
                </a:gradFill>
              </a:rPr>
              <a:t>Software Only</a:t>
            </a:r>
          </a:p>
        </p:txBody>
      </p:sp>
      <p:sp>
        <p:nvSpPr>
          <p:cNvPr id="48" name="TextBox 47"/>
          <p:cNvSpPr txBox="1"/>
          <p:nvPr/>
        </p:nvSpPr>
        <p:spPr>
          <a:xfrm flipH="1">
            <a:off x="3692495" y="4399280"/>
            <a:ext cx="2421234" cy="804301"/>
          </a:xfrm>
          <a:prstGeom prst="rect">
            <a:avLst/>
          </a:prstGeom>
          <a:noFill/>
        </p:spPr>
        <p:txBody>
          <a:bodyPr wrap="square" rtlCol="0">
            <a:noAutofit/>
          </a:bodyPr>
          <a:lstStyle/>
          <a:p>
            <a:r>
              <a:rPr lang="en-US" sz="1400" b="1" dirty="0">
                <a:solidFill>
                  <a:schemeClr val="bg1"/>
                </a:solidFill>
                <a:cs typeface="Segoe UI" panose="020B0502040204020203" pitchFamily="34" charset="0"/>
              </a:rPr>
              <a:t>Lead with Open (for Software) &amp; CSP (for cloud)</a:t>
            </a:r>
          </a:p>
        </p:txBody>
      </p:sp>
      <p:sp>
        <p:nvSpPr>
          <p:cNvPr id="49" name="TextBox 48"/>
          <p:cNvSpPr txBox="1"/>
          <p:nvPr/>
        </p:nvSpPr>
        <p:spPr>
          <a:xfrm>
            <a:off x="3721354" y="2463052"/>
            <a:ext cx="1835893" cy="312033"/>
          </a:xfrm>
          <a:prstGeom prst="rect">
            <a:avLst/>
          </a:prstGeom>
          <a:noFill/>
        </p:spPr>
        <p:txBody>
          <a:bodyPr wrap="square" rtlCol="0">
            <a:spAutoFit/>
          </a:bodyPr>
          <a:lstStyle/>
          <a:p>
            <a:r>
              <a:rPr lang="en-US" sz="1400" b="1" dirty="0">
                <a:solidFill>
                  <a:schemeClr val="bg1"/>
                </a:solidFill>
                <a:cs typeface="Segoe UI" panose="020B0502040204020203" pitchFamily="34" charset="0"/>
              </a:rPr>
              <a:t>Lead with EA</a:t>
            </a:r>
          </a:p>
        </p:txBody>
      </p:sp>
      <p:sp>
        <p:nvSpPr>
          <p:cNvPr id="50" name="TextBox 49"/>
          <p:cNvSpPr txBox="1"/>
          <p:nvPr/>
        </p:nvSpPr>
        <p:spPr>
          <a:xfrm>
            <a:off x="3711932" y="3476349"/>
            <a:ext cx="1815295" cy="312033"/>
          </a:xfrm>
          <a:prstGeom prst="rect">
            <a:avLst/>
          </a:prstGeom>
          <a:noFill/>
        </p:spPr>
        <p:txBody>
          <a:bodyPr wrap="square" rtlCol="0">
            <a:spAutoFit/>
          </a:bodyPr>
          <a:lstStyle/>
          <a:p>
            <a:r>
              <a:rPr lang="en-US" sz="1400" b="1" dirty="0">
                <a:solidFill>
                  <a:schemeClr val="bg1"/>
                </a:solidFill>
                <a:cs typeface="Segoe UI" panose="020B0502040204020203" pitchFamily="34" charset="0"/>
              </a:rPr>
              <a:t>Lead with MPSA</a:t>
            </a:r>
          </a:p>
        </p:txBody>
      </p:sp>
      <p:sp>
        <p:nvSpPr>
          <p:cNvPr id="51" name="TextBox 50"/>
          <p:cNvSpPr txBox="1"/>
          <p:nvPr/>
        </p:nvSpPr>
        <p:spPr>
          <a:xfrm>
            <a:off x="4273212" y="5475587"/>
            <a:ext cx="1112278" cy="544695"/>
          </a:xfrm>
          <a:prstGeom prst="rect">
            <a:avLst/>
          </a:prstGeom>
          <a:noFill/>
        </p:spPr>
        <p:txBody>
          <a:bodyPr wrap="none" lIns="182857" tIns="146285" rIns="182857" bIns="146285" rtlCol="0">
            <a:spAutoFit/>
          </a:bodyPr>
          <a:lstStyle/>
          <a:p>
            <a:pPr>
              <a:lnSpc>
                <a:spcPct val="90000"/>
              </a:lnSpc>
              <a:spcAft>
                <a:spcPts val="600"/>
              </a:spcAft>
            </a:pPr>
            <a:r>
              <a:rPr lang="en-US" b="1" dirty="0">
                <a:gradFill>
                  <a:gsLst>
                    <a:gs pos="2917">
                      <a:schemeClr val="tx1"/>
                    </a:gs>
                    <a:gs pos="30000">
                      <a:schemeClr val="tx1"/>
                    </a:gs>
                  </a:gsLst>
                  <a:lin ang="5400000" scaled="0"/>
                </a:gradFill>
              </a:rPr>
              <a:t>Hybrid</a:t>
            </a:r>
          </a:p>
        </p:txBody>
      </p:sp>
      <p:sp>
        <p:nvSpPr>
          <p:cNvPr id="54" name="TextBox 53"/>
          <p:cNvSpPr txBox="1"/>
          <p:nvPr/>
        </p:nvSpPr>
        <p:spPr>
          <a:xfrm flipH="1">
            <a:off x="6084871" y="4621513"/>
            <a:ext cx="1991793" cy="496342"/>
          </a:xfrm>
          <a:prstGeom prst="rect">
            <a:avLst/>
          </a:prstGeom>
          <a:noFill/>
        </p:spPr>
        <p:txBody>
          <a:bodyPr wrap="square" rtlCol="0">
            <a:noAutofit/>
          </a:bodyPr>
          <a:lstStyle/>
          <a:p>
            <a:r>
              <a:rPr lang="en-US" sz="1400" b="1" dirty="0">
                <a:solidFill>
                  <a:schemeClr val="bg1"/>
                </a:solidFill>
                <a:cs typeface="Segoe UI" panose="020B0502040204020203" pitchFamily="34" charset="0"/>
              </a:rPr>
              <a:t>Lead with CSP</a:t>
            </a:r>
          </a:p>
        </p:txBody>
      </p:sp>
      <p:sp>
        <p:nvSpPr>
          <p:cNvPr id="56" name="TextBox 55"/>
          <p:cNvSpPr txBox="1"/>
          <p:nvPr/>
        </p:nvSpPr>
        <p:spPr>
          <a:xfrm>
            <a:off x="6113729" y="2463052"/>
            <a:ext cx="1835893" cy="312033"/>
          </a:xfrm>
          <a:prstGeom prst="rect">
            <a:avLst/>
          </a:prstGeom>
          <a:noFill/>
        </p:spPr>
        <p:txBody>
          <a:bodyPr wrap="square" rtlCol="0">
            <a:spAutoFit/>
          </a:bodyPr>
          <a:lstStyle/>
          <a:p>
            <a:r>
              <a:rPr lang="en-US" sz="1400" b="1" dirty="0">
                <a:solidFill>
                  <a:schemeClr val="bg1"/>
                </a:solidFill>
                <a:cs typeface="Segoe UI" panose="020B0502040204020203" pitchFamily="34" charset="0"/>
              </a:rPr>
              <a:t>Lead with EA</a:t>
            </a:r>
          </a:p>
        </p:txBody>
      </p:sp>
      <p:sp>
        <p:nvSpPr>
          <p:cNvPr id="57" name="TextBox 56"/>
          <p:cNvSpPr txBox="1"/>
          <p:nvPr/>
        </p:nvSpPr>
        <p:spPr>
          <a:xfrm>
            <a:off x="6104307" y="3476349"/>
            <a:ext cx="1815295" cy="312033"/>
          </a:xfrm>
          <a:prstGeom prst="rect">
            <a:avLst/>
          </a:prstGeom>
          <a:noFill/>
        </p:spPr>
        <p:txBody>
          <a:bodyPr wrap="square" rtlCol="0">
            <a:spAutoFit/>
          </a:bodyPr>
          <a:lstStyle/>
          <a:p>
            <a:r>
              <a:rPr lang="en-US" sz="1400" b="1" dirty="0">
                <a:solidFill>
                  <a:schemeClr val="bg1"/>
                </a:solidFill>
                <a:cs typeface="Segoe UI" panose="020B0502040204020203" pitchFamily="34" charset="0"/>
              </a:rPr>
              <a:t>Lead with MPSA</a:t>
            </a:r>
          </a:p>
        </p:txBody>
      </p:sp>
      <p:sp>
        <p:nvSpPr>
          <p:cNvPr id="59" name="TextBox 58"/>
          <p:cNvSpPr txBox="1"/>
          <p:nvPr/>
        </p:nvSpPr>
        <p:spPr>
          <a:xfrm>
            <a:off x="6098005" y="5439256"/>
            <a:ext cx="2175293" cy="806977"/>
          </a:xfrm>
          <a:prstGeom prst="rect">
            <a:avLst/>
          </a:prstGeom>
          <a:noFill/>
        </p:spPr>
        <p:txBody>
          <a:bodyPr wrap="none" lIns="182857" tIns="146285" rIns="182857" bIns="146285" rtlCol="0">
            <a:spAutoFit/>
          </a:bodyPr>
          <a:lstStyle/>
          <a:p>
            <a:pPr algn="ctr">
              <a:lnSpc>
                <a:spcPct val="80000"/>
              </a:lnSpc>
              <a:spcAft>
                <a:spcPts val="600"/>
              </a:spcAft>
            </a:pPr>
            <a:r>
              <a:rPr lang="en-US" b="1" dirty="0">
                <a:gradFill>
                  <a:gsLst>
                    <a:gs pos="2917">
                      <a:schemeClr val="tx1"/>
                    </a:gs>
                    <a:gs pos="30000">
                      <a:schemeClr val="tx1"/>
                    </a:gs>
                  </a:gsLst>
                  <a:lin ang="5400000" scaled="0"/>
                </a:gradFill>
              </a:rPr>
              <a:t>Finished Services</a:t>
            </a:r>
          </a:p>
          <a:p>
            <a:pPr algn="ctr">
              <a:lnSpc>
                <a:spcPct val="80000"/>
              </a:lnSpc>
              <a:spcAft>
                <a:spcPts val="600"/>
              </a:spcAft>
            </a:pPr>
            <a:r>
              <a:rPr lang="en-US" b="1" dirty="0">
                <a:gradFill>
                  <a:gsLst>
                    <a:gs pos="2917">
                      <a:schemeClr val="tx1"/>
                    </a:gs>
                    <a:gs pos="30000">
                      <a:schemeClr val="tx1"/>
                    </a:gs>
                  </a:gsLst>
                  <a:lin ang="5400000" scaled="0"/>
                </a:gradFill>
              </a:rPr>
              <a:t>(O365, EMS, </a:t>
            </a:r>
            <a:r>
              <a:rPr lang="en-US" b="1" dirty="0" err="1">
                <a:gradFill>
                  <a:gsLst>
                    <a:gs pos="2917">
                      <a:schemeClr val="tx1"/>
                    </a:gs>
                    <a:gs pos="30000">
                      <a:schemeClr val="tx1"/>
                    </a:gs>
                  </a:gsLst>
                  <a:lin ang="5400000" scaled="0"/>
                </a:gradFill>
              </a:rPr>
              <a:t>etc</a:t>
            </a:r>
            <a:r>
              <a:rPr lang="en-US" b="1" dirty="0">
                <a:gradFill>
                  <a:gsLst>
                    <a:gs pos="2917">
                      <a:schemeClr val="tx1"/>
                    </a:gs>
                    <a:gs pos="30000">
                      <a:schemeClr val="tx1"/>
                    </a:gs>
                  </a:gsLst>
                  <a:lin ang="5400000" scaled="0"/>
                </a:gradFill>
              </a:rPr>
              <a:t>)</a:t>
            </a:r>
          </a:p>
        </p:txBody>
      </p:sp>
      <p:sp>
        <p:nvSpPr>
          <p:cNvPr id="63" name="TextBox 62"/>
          <p:cNvSpPr txBox="1"/>
          <p:nvPr/>
        </p:nvSpPr>
        <p:spPr>
          <a:xfrm flipH="1">
            <a:off x="8428914" y="4621513"/>
            <a:ext cx="1991793" cy="496342"/>
          </a:xfrm>
          <a:prstGeom prst="rect">
            <a:avLst/>
          </a:prstGeom>
          <a:noFill/>
        </p:spPr>
        <p:txBody>
          <a:bodyPr wrap="square" rtlCol="0">
            <a:noAutofit/>
          </a:bodyPr>
          <a:lstStyle/>
          <a:p>
            <a:r>
              <a:rPr lang="en-US" sz="1400" b="1" dirty="0">
                <a:solidFill>
                  <a:schemeClr val="bg1"/>
                </a:solidFill>
                <a:cs typeface="Segoe UI" panose="020B0502040204020203" pitchFamily="34" charset="0"/>
              </a:rPr>
              <a:t>Lead with CSP</a:t>
            </a:r>
          </a:p>
        </p:txBody>
      </p:sp>
      <p:sp>
        <p:nvSpPr>
          <p:cNvPr id="64" name="TextBox 63"/>
          <p:cNvSpPr txBox="1"/>
          <p:nvPr/>
        </p:nvSpPr>
        <p:spPr>
          <a:xfrm>
            <a:off x="8457772" y="2463050"/>
            <a:ext cx="2133567" cy="312073"/>
          </a:xfrm>
          <a:prstGeom prst="rect">
            <a:avLst/>
          </a:prstGeom>
          <a:noFill/>
        </p:spPr>
        <p:txBody>
          <a:bodyPr wrap="square" rtlCol="0">
            <a:spAutoFit/>
          </a:bodyPr>
          <a:lstStyle/>
          <a:p>
            <a:r>
              <a:rPr lang="en-US" sz="1400" b="1" dirty="0">
                <a:solidFill>
                  <a:schemeClr val="bg1"/>
                </a:solidFill>
                <a:cs typeface="Segoe UI" panose="020B0502040204020203" pitchFamily="34" charset="0"/>
              </a:rPr>
              <a:t>Lead with EA or CSP </a:t>
            </a:r>
          </a:p>
        </p:txBody>
      </p:sp>
      <p:sp>
        <p:nvSpPr>
          <p:cNvPr id="65" name="TextBox 64"/>
          <p:cNvSpPr txBox="1"/>
          <p:nvPr/>
        </p:nvSpPr>
        <p:spPr>
          <a:xfrm>
            <a:off x="8448348" y="3476347"/>
            <a:ext cx="2231519" cy="312073"/>
          </a:xfrm>
          <a:prstGeom prst="rect">
            <a:avLst/>
          </a:prstGeom>
          <a:noFill/>
        </p:spPr>
        <p:txBody>
          <a:bodyPr wrap="square" rtlCol="0">
            <a:spAutoFit/>
          </a:bodyPr>
          <a:lstStyle/>
          <a:p>
            <a:r>
              <a:rPr lang="en-US" sz="1400" b="1" dirty="0">
                <a:solidFill>
                  <a:schemeClr val="bg1"/>
                </a:solidFill>
                <a:cs typeface="Segoe UI" panose="020B0502040204020203" pitchFamily="34" charset="0"/>
              </a:rPr>
              <a:t>Lead with MPSA or CSP</a:t>
            </a:r>
          </a:p>
        </p:txBody>
      </p:sp>
      <p:sp>
        <p:nvSpPr>
          <p:cNvPr id="67" name="TextBox 66"/>
          <p:cNvSpPr txBox="1"/>
          <p:nvPr/>
        </p:nvSpPr>
        <p:spPr>
          <a:xfrm>
            <a:off x="9070543" y="5454495"/>
            <a:ext cx="996685" cy="544695"/>
          </a:xfrm>
          <a:prstGeom prst="rect">
            <a:avLst/>
          </a:prstGeom>
          <a:noFill/>
        </p:spPr>
        <p:txBody>
          <a:bodyPr wrap="none" lIns="182857" tIns="146285" rIns="182857" bIns="146285" rtlCol="0">
            <a:spAutoFit/>
          </a:bodyPr>
          <a:lstStyle/>
          <a:p>
            <a:pPr algn="ctr">
              <a:lnSpc>
                <a:spcPct val="90000"/>
              </a:lnSpc>
              <a:spcAft>
                <a:spcPts val="600"/>
              </a:spcAft>
            </a:pPr>
            <a:r>
              <a:rPr lang="en-US" b="1" dirty="0">
                <a:gradFill>
                  <a:gsLst>
                    <a:gs pos="2917">
                      <a:schemeClr val="tx1"/>
                    </a:gs>
                    <a:gs pos="30000">
                      <a:schemeClr val="tx1"/>
                    </a:gs>
                  </a:gsLst>
                  <a:lin ang="5400000" scaled="0"/>
                </a:gradFill>
              </a:rPr>
              <a:t>Azure</a:t>
            </a:r>
          </a:p>
        </p:txBody>
      </p:sp>
      <p:cxnSp>
        <p:nvCxnSpPr>
          <p:cNvPr id="13" name="Straight Connector 12"/>
          <p:cNvCxnSpPr/>
          <p:nvPr/>
        </p:nvCxnSpPr>
        <p:spPr>
          <a:xfrm flipV="1">
            <a:off x="366252" y="4131191"/>
            <a:ext cx="10529783" cy="13106"/>
          </a:xfrm>
          <a:prstGeom prst="line">
            <a:avLst/>
          </a:prstGeom>
          <a:ln w="28575">
            <a:solidFill>
              <a:schemeClr val="accent6">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a:t>Licensing Guidance - Summary</a:t>
            </a:r>
          </a:p>
        </p:txBody>
      </p:sp>
    </p:spTree>
    <p:extLst>
      <p:ext uri="{BB962C8B-B14F-4D97-AF65-F5344CB8AC3E}">
        <p14:creationId xmlns:p14="http://schemas.microsoft.com/office/powerpoint/2010/main" val="9288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623" y="1808266"/>
            <a:ext cx="11993640" cy="4459113"/>
          </a:xfrm>
          <a:prstGeom prst="rect">
            <a:avLst/>
          </a:prstGeom>
          <a:noFill/>
        </p:spPr>
        <p:txBody>
          <a:bodyPr wrap="square" lIns="182857" tIns="146285" rIns="182857" bIns="146285" rtlCol="0">
            <a:spAutoFit/>
          </a:bodyPr>
          <a:lstStyle/>
          <a:p>
            <a:pPr marL="342866" indent="-342866">
              <a:lnSpc>
                <a:spcPct val="90000"/>
              </a:lnSpc>
              <a:spcAft>
                <a:spcPts val="600"/>
              </a:spcAft>
              <a:buFont typeface="Arial" panose="020B0604020202020204" pitchFamily="34" charset="0"/>
              <a:buChar char="•"/>
            </a:pPr>
            <a:r>
              <a:rPr lang="en-US" dirty="0">
                <a:gradFill>
                  <a:gsLst>
                    <a:gs pos="2917">
                      <a:schemeClr val="tx1"/>
                    </a:gs>
                    <a:gs pos="30000">
                      <a:schemeClr val="tx1"/>
                    </a:gs>
                  </a:gsLst>
                  <a:lin ang="5400000" scaled="0"/>
                </a:gradFill>
              </a:rPr>
              <a:t>CSP is one of the fastest growing licensing programs in Microsoft history – partner growth, revenue, seats</a:t>
            </a:r>
          </a:p>
          <a:p>
            <a:pPr marL="342866" indent="-342866">
              <a:lnSpc>
                <a:spcPct val="90000"/>
              </a:lnSpc>
              <a:spcAft>
                <a:spcPts val="600"/>
              </a:spcAft>
              <a:buFont typeface="Arial" panose="020B0604020202020204" pitchFamily="34" charset="0"/>
              <a:buChar char="•"/>
            </a:pPr>
            <a:endParaRPr lang="en-US" dirty="0">
              <a:gradFill>
                <a:gsLst>
                  <a:gs pos="2917">
                    <a:schemeClr val="tx1"/>
                  </a:gs>
                  <a:gs pos="30000">
                    <a:schemeClr val="tx1"/>
                  </a:gs>
                </a:gsLst>
                <a:lin ang="5400000" scaled="0"/>
              </a:gradFill>
            </a:endParaRPr>
          </a:p>
          <a:p>
            <a:pPr marL="342866" indent="-342866">
              <a:lnSpc>
                <a:spcPct val="90000"/>
              </a:lnSpc>
              <a:spcAft>
                <a:spcPts val="600"/>
              </a:spcAft>
              <a:buFont typeface="Arial" panose="020B0604020202020204" pitchFamily="34" charset="0"/>
              <a:buChar char="•"/>
            </a:pPr>
            <a:r>
              <a:rPr lang="en-US" b="1" dirty="0">
                <a:gradFill>
                  <a:gsLst>
                    <a:gs pos="2917">
                      <a:schemeClr val="tx1"/>
                    </a:gs>
                    <a:gs pos="30000">
                      <a:schemeClr val="tx1"/>
                    </a:gs>
                  </a:gsLst>
                  <a:lin ang="5400000" scaled="0"/>
                </a:gradFill>
              </a:rPr>
              <a:t>If you are not yet a partner – SIGN UP!!  </a:t>
            </a:r>
          </a:p>
          <a:p>
            <a:pPr marL="809190" lvl="1" indent="-342866">
              <a:lnSpc>
                <a:spcPct val="90000"/>
              </a:lnSpc>
              <a:spcAft>
                <a:spcPts val="600"/>
              </a:spcAft>
              <a:buFont typeface="Wingdings" panose="05000000000000000000" pitchFamily="2" charset="2"/>
              <a:buChar char="Ø"/>
            </a:pPr>
            <a:r>
              <a:rPr lang="en-US" dirty="0">
                <a:gradFill>
                  <a:gsLst>
                    <a:gs pos="2917">
                      <a:schemeClr val="tx1"/>
                    </a:gs>
                    <a:gs pos="30000">
                      <a:schemeClr val="tx1"/>
                    </a:gs>
                  </a:gsLst>
                  <a:lin ang="5400000" scaled="0"/>
                </a:gradFill>
              </a:rPr>
              <a:t>Choose whether you want to be a Direct Partner or Indirect Reseller.</a:t>
            </a:r>
          </a:p>
          <a:p>
            <a:pPr marL="809190" lvl="1" indent="-342866">
              <a:lnSpc>
                <a:spcPct val="90000"/>
              </a:lnSpc>
              <a:spcAft>
                <a:spcPts val="600"/>
              </a:spcAft>
              <a:buFont typeface="Wingdings" panose="05000000000000000000" pitchFamily="2" charset="2"/>
              <a:buChar char="Ø"/>
            </a:pPr>
            <a:r>
              <a:rPr lang="en-US" dirty="0">
                <a:gradFill>
                  <a:gsLst>
                    <a:gs pos="2917">
                      <a:schemeClr val="tx1"/>
                    </a:gs>
                    <a:gs pos="30000">
                      <a:schemeClr val="tx1"/>
                    </a:gs>
                  </a:gsLst>
                  <a:lin ang="5400000" scaled="0"/>
                </a:gradFill>
              </a:rPr>
              <a:t>Learn about CSP requirements and the Partner Center.</a:t>
            </a:r>
          </a:p>
          <a:p>
            <a:pPr marL="809190" lvl="1" indent="-342866">
              <a:lnSpc>
                <a:spcPct val="90000"/>
              </a:lnSpc>
              <a:spcAft>
                <a:spcPts val="600"/>
              </a:spcAft>
              <a:buFont typeface="Wingdings" panose="05000000000000000000" pitchFamily="2" charset="2"/>
              <a:buChar char="Ø"/>
            </a:pPr>
            <a:r>
              <a:rPr lang="en-US" dirty="0">
                <a:gradFill>
                  <a:gsLst>
                    <a:gs pos="2917">
                      <a:schemeClr val="tx1"/>
                    </a:gs>
                    <a:gs pos="30000">
                      <a:schemeClr val="tx1"/>
                    </a:gs>
                  </a:gsLst>
                  <a:lin ang="5400000" scaled="0"/>
                </a:gradFill>
              </a:rPr>
              <a:t>Sign up on the self service portal or with an Indirect Provider.</a:t>
            </a:r>
          </a:p>
          <a:p>
            <a:pPr marL="342866" indent="-342866">
              <a:lnSpc>
                <a:spcPct val="90000"/>
              </a:lnSpc>
              <a:spcAft>
                <a:spcPts val="600"/>
              </a:spcAft>
              <a:buFont typeface="Arial" panose="020B0604020202020204" pitchFamily="34" charset="0"/>
              <a:buChar char="•"/>
            </a:pPr>
            <a:endParaRPr lang="en-US" dirty="0">
              <a:gradFill>
                <a:gsLst>
                  <a:gs pos="2917">
                    <a:schemeClr val="tx1"/>
                  </a:gs>
                  <a:gs pos="30000">
                    <a:schemeClr val="tx1"/>
                  </a:gs>
                </a:gsLst>
                <a:lin ang="5400000" scaled="0"/>
              </a:gradFill>
            </a:endParaRPr>
          </a:p>
          <a:p>
            <a:pPr marL="342866" indent="-342866">
              <a:lnSpc>
                <a:spcPct val="90000"/>
              </a:lnSpc>
              <a:spcAft>
                <a:spcPts val="600"/>
              </a:spcAft>
              <a:buFont typeface="Arial" panose="020B0604020202020204" pitchFamily="34" charset="0"/>
              <a:buChar char="•"/>
            </a:pPr>
            <a:r>
              <a:rPr lang="en-US" b="1" dirty="0">
                <a:gradFill>
                  <a:gsLst>
                    <a:gs pos="2917">
                      <a:schemeClr val="tx1"/>
                    </a:gs>
                    <a:gs pos="30000">
                      <a:schemeClr val="tx1"/>
                    </a:gs>
                  </a:gsLst>
                  <a:lin ang="5400000" scaled="0"/>
                </a:gradFill>
              </a:rPr>
              <a:t>If you are already a partner – SELL!  </a:t>
            </a:r>
          </a:p>
          <a:p>
            <a:pPr marL="809190" lvl="1" indent="-342866">
              <a:lnSpc>
                <a:spcPct val="90000"/>
              </a:lnSpc>
              <a:spcAft>
                <a:spcPts val="600"/>
              </a:spcAft>
              <a:buFont typeface="Wingdings" panose="05000000000000000000" pitchFamily="2" charset="2"/>
              <a:buChar char="Ø"/>
            </a:pPr>
            <a:r>
              <a:rPr lang="en-US" dirty="0">
                <a:gradFill>
                  <a:gsLst>
                    <a:gs pos="2917">
                      <a:schemeClr val="tx1"/>
                    </a:gs>
                    <a:gs pos="30000">
                      <a:schemeClr val="tx1"/>
                    </a:gs>
                  </a:gsLst>
                  <a:lin ang="5400000" scaled="0"/>
                </a:gradFill>
              </a:rPr>
              <a:t>Learn how to differentiate from other partners</a:t>
            </a:r>
          </a:p>
          <a:p>
            <a:pPr marL="809190" lvl="1" indent="-342866">
              <a:lnSpc>
                <a:spcPct val="90000"/>
              </a:lnSpc>
              <a:spcAft>
                <a:spcPts val="600"/>
              </a:spcAft>
              <a:buFont typeface="Wingdings" panose="05000000000000000000" pitchFamily="2" charset="2"/>
              <a:buChar char="Ø"/>
            </a:pPr>
            <a:r>
              <a:rPr lang="en-US" dirty="0">
                <a:gradFill>
                  <a:gsLst>
                    <a:gs pos="2917">
                      <a:schemeClr val="tx1"/>
                    </a:gs>
                    <a:gs pos="30000">
                      <a:schemeClr val="tx1"/>
                    </a:gs>
                  </a:gsLst>
                  <a:lin ang="5400000" scaled="0"/>
                </a:gradFill>
              </a:rPr>
              <a:t>Own the customer relationship and manage upsell and lifecycle opportunities</a:t>
            </a:r>
          </a:p>
          <a:p>
            <a:pPr marL="809190" lvl="1" indent="-342866">
              <a:lnSpc>
                <a:spcPct val="90000"/>
              </a:lnSpc>
              <a:spcAft>
                <a:spcPts val="600"/>
              </a:spcAft>
              <a:buFont typeface="Wingdings" panose="05000000000000000000" pitchFamily="2" charset="2"/>
              <a:buChar char="Ø"/>
            </a:pPr>
            <a:r>
              <a:rPr lang="en-US" dirty="0">
                <a:gradFill>
                  <a:gsLst>
                    <a:gs pos="2917">
                      <a:schemeClr val="tx1"/>
                    </a:gs>
                    <a:gs pos="30000">
                      <a:schemeClr val="tx1"/>
                    </a:gs>
                  </a:gsLst>
                  <a:lin ang="5400000" scaled="0"/>
                </a:gradFill>
              </a:rPr>
              <a:t>Expand into new geo’s, new offers/products by increasing your capabilities</a:t>
            </a:r>
          </a:p>
          <a:p>
            <a:pPr marL="809190" lvl="1" indent="-342866">
              <a:lnSpc>
                <a:spcPct val="90000"/>
              </a:lnSpc>
              <a:spcAft>
                <a:spcPts val="600"/>
              </a:spcAft>
              <a:buFont typeface="Wingdings" panose="05000000000000000000" pitchFamily="2" charset="2"/>
              <a:buChar char="Ø"/>
            </a:pPr>
            <a:r>
              <a:rPr lang="en-US" dirty="0">
                <a:gradFill>
                  <a:gsLst>
                    <a:gs pos="2917">
                      <a:schemeClr val="tx1"/>
                    </a:gs>
                    <a:gs pos="30000">
                      <a:schemeClr val="tx1"/>
                    </a:gs>
                  </a:gsLst>
                  <a:lin ang="5400000" scaled="0"/>
                </a:gradFill>
              </a:rPr>
              <a:t>Target customer scenarios aligned with Microsoft licensing guidance</a:t>
            </a:r>
          </a:p>
          <a:p>
            <a:pPr marL="809190" lvl="1" indent="-342866">
              <a:lnSpc>
                <a:spcPct val="90000"/>
              </a:lnSpc>
              <a:spcAft>
                <a:spcPts val="600"/>
              </a:spcAft>
              <a:buFont typeface="Wingdings" panose="05000000000000000000" pitchFamily="2" charset="2"/>
              <a:buChar char="Ø"/>
            </a:pPr>
            <a:r>
              <a:rPr lang="en-US" dirty="0">
                <a:gradFill>
                  <a:gsLst>
                    <a:gs pos="2917">
                      <a:schemeClr val="tx1"/>
                    </a:gs>
                    <a:gs pos="30000">
                      <a:schemeClr val="tx1"/>
                    </a:gs>
                  </a:gsLst>
                  <a:lin ang="5400000" scaled="0"/>
                </a:gradFill>
              </a:rPr>
              <a:t>Partner with the Microsoft field on customer opportunities</a:t>
            </a:r>
          </a:p>
        </p:txBody>
      </p:sp>
      <p:sp>
        <p:nvSpPr>
          <p:cNvPr id="3" name="Title 2"/>
          <p:cNvSpPr>
            <a:spLocks noGrp="1"/>
          </p:cNvSpPr>
          <p:nvPr>
            <p:ph type="title"/>
          </p:nvPr>
        </p:nvSpPr>
        <p:spPr/>
        <p:txBody>
          <a:bodyPr/>
          <a:lstStyle/>
          <a:p>
            <a:r>
              <a:rPr lang="en-US" dirty="0"/>
              <a:t>Key Takeaways and Partner Go Do’s</a:t>
            </a:r>
          </a:p>
        </p:txBody>
      </p:sp>
    </p:spTree>
    <p:extLst>
      <p:ext uri="{BB962C8B-B14F-4D97-AF65-F5344CB8AC3E}">
        <p14:creationId xmlns:p14="http://schemas.microsoft.com/office/powerpoint/2010/main" val="4104827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508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YkRO.IY4EOL85YCwAjGAQ"/>
</p:tagLst>
</file>

<file path=ppt/theme/theme1.xml><?xml version="1.0" encoding="utf-8"?>
<a:theme xmlns:a="http://schemas.openxmlformats.org/drawingml/2006/main" name="WHITE TEMPLATE">
  <a:themeElements>
    <a:clrScheme name="Custom 9">
      <a:dk1>
        <a:srgbClr val="505050"/>
      </a:dk1>
      <a:lt1>
        <a:srgbClr val="FFFFFF"/>
      </a:lt1>
      <a:dk2>
        <a:srgbClr val="0078D7"/>
      </a:dk2>
      <a:lt2>
        <a:srgbClr val="00BCF2"/>
      </a:lt2>
      <a:accent1>
        <a:srgbClr val="0078D7"/>
      </a:accent1>
      <a:accent2>
        <a:srgbClr val="107C10"/>
      </a:accent2>
      <a:accent3>
        <a:srgbClr val="D83B01"/>
      </a:accent3>
      <a:accent4>
        <a:srgbClr val="5C2D91"/>
      </a:accent4>
      <a:accent5>
        <a:srgbClr val="008272"/>
      </a:accent5>
      <a:accent6>
        <a:srgbClr val="B4009E"/>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DARK_BLUE_2.potx" id="{4C0B2D38-FA0F-4EDF-B20F-9BB62B2BE380}" vid="{44074E3C-7581-4CA8-9509-99C34A3ECA3B}"/>
    </a:ext>
  </a:extLst>
</a:theme>
</file>

<file path=ppt/theme/theme2.xml><?xml version="1.0" encoding="utf-8"?>
<a:theme xmlns:a="http://schemas.openxmlformats.org/drawingml/2006/main" name="MPN_Ann">
  <a:themeElements>
    <a:clrScheme name="CSP">
      <a:dk1>
        <a:sysClr val="windowText" lastClr="000000"/>
      </a:dk1>
      <a:lt1>
        <a:sysClr val="window" lastClr="FFFFFF"/>
      </a:lt1>
      <a:dk2>
        <a:srgbClr val="002050"/>
      </a:dk2>
      <a:lt2>
        <a:srgbClr val="00BCF2"/>
      </a:lt2>
      <a:accent1>
        <a:srgbClr val="002050"/>
      </a:accent1>
      <a:accent2>
        <a:srgbClr val="5C2D91"/>
      </a:accent2>
      <a:accent3>
        <a:srgbClr val="0078D7"/>
      </a:accent3>
      <a:accent4>
        <a:srgbClr val="5C2D91"/>
      </a:accent4>
      <a:accent5>
        <a:srgbClr val="107C10"/>
      </a:accent5>
      <a:accent6>
        <a:srgbClr val="E81123"/>
      </a:accent6>
      <a:hlink>
        <a:srgbClr val="0078D7"/>
      </a:hlink>
      <a:folHlink>
        <a:srgbClr val="0078D7"/>
      </a:folHlink>
    </a:clrScheme>
    <a:fontScheme name="MPN_20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solidFill>
          <a:schemeClr val="bg1"/>
        </a:solidFill>
        <a:ln>
          <a:noFill/>
        </a:ln>
      </a:spPr>
      <a:bodyPr vert="horz" wrap="square" lIns="80698" tIns="40349" rIns="80698" bIns="40349" numCol="1" anchor="t" anchorCtr="0" compatLnSpc="1">
        <a:prstTxWarp prst="textNoShape">
          <a:avLst/>
        </a:prstTxWarp>
      </a:bodyPr>
      <a:lstStyle>
        <a:defPPr defTabSz="896580">
          <a:defRPr sz="1569" b="1" kern="0" dirty="0">
            <a:solidFill>
              <a:srgbClr val="FFFFFF"/>
            </a:solidFill>
          </a:defRPr>
        </a:defPPr>
      </a:lstStyle>
    </a:spDef>
  </a:objectDefaults>
  <a:extraClrSchemeLst/>
  <a:extLst>
    <a:ext uri="{05A4C25C-085E-4340-85A3-A5531E510DB2}">
      <thm15:themeFamily xmlns:thm15="http://schemas.microsoft.com/office/thememl/2012/main" name="MPN_Ann" id="{861B29A3-2CB9-4A78-8B9D-0DF11ED70288}" vid="{2AAC487C-CCD6-4D86-86C1-1C1467B391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edDate1 xmlns="b1e5ac1d-4935-4563-88e3-0531ffbb6437" xsi:nil="true"/>
    <ProgramInternalDocType xmlns="b1e5ac1d-4935-4563-88e3-0531ffbb64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ternal Program Resource" ma:contentTypeID="0x010100A3A7764B4E3DB74FB1F737E442D48A8800C20FB5EC4B12A445BB57772A38F9CC24" ma:contentTypeVersion="5" ma:contentTypeDescription="Internal only program resource.&#10;" ma:contentTypeScope="" ma:versionID="2498e59663046c011bd47d485ce298b1">
  <xsd:schema xmlns:xsd="http://www.w3.org/2001/XMLSchema" xmlns:xs="http://www.w3.org/2001/XMLSchema" xmlns:p="http://schemas.microsoft.com/office/2006/metadata/properties" xmlns:ns2="b1e5ac1d-4935-4563-88e3-0531ffbb6437" xmlns:ns3="http://schemas.microsoft.com/sharepoint/v4" xmlns:ns4="707f291e-b8a5-40ce-8d37-b7d53edc2b3c" targetNamespace="http://schemas.microsoft.com/office/2006/metadata/properties" ma:root="true" ma:fieldsID="300853693c48c8f05fc362120a0b39b8" ns2:_="" ns3:_="" ns4:_="">
    <xsd:import namespace="b1e5ac1d-4935-4563-88e3-0531ffbb6437"/>
    <xsd:import namespace="http://schemas.microsoft.com/sharepoint/v4"/>
    <xsd:import namespace="707f291e-b8a5-40ce-8d37-b7d53edc2b3c"/>
    <xsd:element name="properties">
      <xsd:complexType>
        <xsd:sequence>
          <xsd:element name="documentManagement">
            <xsd:complexType>
              <xsd:all>
                <xsd:element ref="ns2:ProgramInternalDocType" minOccurs="0"/>
                <xsd:element ref="ns2:PublishedDate1" minOccurs="0"/>
                <xsd:element ref="ns3:IconOverlay" minOccurs="0"/>
                <xsd:element ref="ns4:SharedWithUsers" minOccurs="0"/>
                <xsd:element ref="ns4:SharingHintHash" minOccurs="0"/>
                <xsd:element ref="ns4: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5ac1d-4935-4563-88e3-0531ffbb6437" elementFormDefault="qualified">
    <xsd:import namespace="http://schemas.microsoft.com/office/2006/documentManagement/types"/>
    <xsd:import namespace="http://schemas.microsoft.com/office/infopath/2007/PartnerControls"/>
    <xsd:element name="ProgramInternalDocType" ma:index="8" nillable="true" ma:displayName="Internal Doc Type" ma:description="Select the type of internal program document.&#10;" ma:format="Dropdown" ma:internalName="ProgramInternalDocType" ma:readOnly="false">
      <xsd:simpleType>
        <xsd:restriction base="dms:Choice">
          <xsd:enumeration value="Field Comm"/>
          <xsd:enumeration value="Process"/>
          <xsd:enumeration value="Reporting"/>
          <xsd:enumeration value="Resources &amp; Tools"/>
        </xsd:restriction>
      </xsd:simpleType>
    </xsd:element>
    <xsd:element name="PublishedDate1" ma:index="9" nillable="true" ma:displayName="Published Date" ma:description="Date this document was published." ma:format="DateOnly" ma:internalName="PublishedDate1">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7f291e-b8a5-40ce-8d37-b7d53edc2b3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purl.org/dc/elements/1.1/"/>
    <ds:schemaRef ds:uri="http://schemas.microsoft.com/office/2006/metadata/properties"/>
    <ds:schemaRef ds:uri="630a2e83-186a-4a0f-ab27-bee8a8096abc"/>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5D72D60D-8440-432A-BCFA-EF81E89856B7}"/>
</file>

<file path=docProps/app.xml><?xml version="1.0" encoding="utf-8"?>
<Properties xmlns="http://schemas.openxmlformats.org/officeDocument/2006/extended-properties" xmlns:vt="http://schemas.openxmlformats.org/officeDocument/2006/docPropsVTypes">
  <Template>Brand_template_16-9_Business_DARK_BLUE_2</Template>
  <TotalTime>17051</TotalTime>
  <Words>1415</Words>
  <Application>Microsoft Office PowerPoint</Application>
  <PresentationFormat>Widescreen</PresentationFormat>
  <Paragraphs>158</Paragraphs>
  <Slides>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Consolas</vt:lpstr>
      <vt:lpstr>Segoe Semibold</vt:lpstr>
      <vt:lpstr>Segoe UI</vt:lpstr>
      <vt:lpstr>Segoe UI Light</vt:lpstr>
      <vt:lpstr>Segoe UI Semibold</vt:lpstr>
      <vt:lpstr>Wingdings</vt:lpstr>
      <vt:lpstr>WHITE TEMPLATE</vt:lpstr>
      <vt:lpstr>MPN_Ann</vt:lpstr>
      <vt:lpstr>CSP Licensing Overview  Worldwide Licensing &amp; Pricing</vt:lpstr>
      <vt:lpstr>CSP Contractual Structure</vt:lpstr>
      <vt:lpstr>CSP Product Licensing Models</vt:lpstr>
      <vt:lpstr>CSP compared to EA and MPSA </vt:lpstr>
      <vt:lpstr>CSP compared to Open and MOSP Advisor</vt:lpstr>
      <vt:lpstr>CSP compared to SPLA</vt:lpstr>
      <vt:lpstr>Licensing Guidance - Summary</vt:lpstr>
      <vt:lpstr>Key Takeaways and Partner Go Do’s</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Meialam  Phanbuh [Chillibreeze]</dc:creator>
  <cp:keywords>MSVID, Brand Guidelines, Branding, Visual Identity, grid</cp:keywords>
  <dc:description>Template: Maryfj_x000d_
Formatting: _x000d_
Audience Type:</dc:description>
  <cp:lastModifiedBy>Molly Warner (The Spur Group Inc)</cp:lastModifiedBy>
  <cp:revision>153</cp:revision>
  <cp:lastPrinted>2016-04-11T22:12:37Z</cp:lastPrinted>
  <dcterms:created xsi:type="dcterms:W3CDTF">2016-04-08T03:44:11Z</dcterms:created>
  <dcterms:modified xsi:type="dcterms:W3CDTF">2016-09-12T17:58:49Z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0x010100A3A7764B4E3DB74FB1F737E442D48A8800C20FB5EC4B12A445BB57772A38F9CC24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